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4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178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267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81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469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011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97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285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843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737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185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431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50F8D-B361-4122-B8F7-363E91BD55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D554-5048-4612-92FF-248451BE6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666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7904" y="692696"/>
            <a:ext cx="7416824" cy="54005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97"/>
            <a:ext cx="1142697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94665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Альбина М. Селезнева</dc:creator>
  <cp:lastModifiedBy>Альбина М. Селезнева</cp:lastModifiedBy>
  <cp:revision>1</cp:revision>
  <dcterms:created xsi:type="dcterms:W3CDTF">2020-12-15T10:39:46Z</dcterms:created>
  <dcterms:modified xsi:type="dcterms:W3CDTF">2020-12-15T10:42:40Z</dcterms:modified>
</cp:coreProperties>
</file>