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911B8B-B9E7-48BE-9CC5-0B00F14B0ACD}" v="122" dt="2020-04-06T09:26:17.650"/>
    <p1510:client id="{C02F3F49-1174-45BB-A53D-CF9CA0E0C2A0}" v="7" dt="2020-04-06T11:44:47.5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er Ardashev" userId="42727a08436bfb8e" providerId="LiveId" clId="{6F911B8B-B9E7-48BE-9CC5-0B00F14B0ACD}"/>
    <pc:docChg chg="undo custSel addSld delSld modSld sldOrd">
      <pc:chgData name="Alexander Ardashev" userId="42727a08436bfb8e" providerId="LiveId" clId="{6F911B8B-B9E7-48BE-9CC5-0B00F14B0ACD}" dt="2020-04-06T09:30:50.923" v="647" actId="1036"/>
      <pc:docMkLst>
        <pc:docMk/>
      </pc:docMkLst>
      <pc:sldChg chg="addSp delSp modSp">
        <pc:chgData name="Alexander Ardashev" userId="42727a08436bfb8e" providerId="LiveId" clId="{6F911B8B-B9E7-48BE-9CC5-0B00F14B0ACD}" dt="2020-04-06T09:30:50.923" v="647" actId="1036"/>
        <pc:sldMkLst>
          <pc:docMk/>
          <pc:sldMk cId="2327434169" sldId="256"/>
        </pc:sldMkLst>
        <pc:spChg chg="add mod">
          <ac:chgData name="Alexander Ardashev" userId="42727a08436bfb8e" providerId="LiveId" clId="{6F911B8B-B9E7-48BE-9CC5-0B00F14B0ACD}" dt="2020-04-06T07:58:50.929" v="8"/>
          <ac:spMkLst>
            <pc:docMk/>
            <pc:sldMk cId="2327434169" sldId="256"/>
            <ac:spMk id="2" creationId="{9681AA7A-85FC-48CE-8F7F-670BA1C4C9E8}"/>
          </ac:spMkLst>
        </pc:spChg>
        <pc:spChg chg="add mod">
          <ac:chgData name="Alexander Ardashev" userId="42727a08436bfb8e" providerId="LiveId" clId="{6F911B8B-B9E7-48BE-9CC5-0B00F14B0ACD}" dt="2020-04-06T08:07:52.629" v="61" actId="164"/>
          <ac:spMkLst>
            <pc:docMk/>
            <pc:sldMk cId="2327434169" sldId="256"/>
            <ac:spMk id="15" creationId="{FE061228-E4E9-4D63-993B-3088954B532D}"/>
          </ac:spMkLst>
        </pc:spChg>
        <pc:spChg chg="add del">
          <ac:chgData name="Alexander Ardashev" userId="42727a08436bfb8e" providerId="LiveId" clId="{6F911B8B-B9E7-48BE-9CC5-0B00F14B0ACD}" dt="2020-04-06T08:06:46.123" v="47" actId="478"/>
          <ac:spMkLst>
            <pc:docMk/>
            <pc:sldMk cId="2327434169" sldId="256"/>
            <ac:spMk id="16" creationId="{8C01AF26-8CA4-4FA6-ACD6-509F5DFD760F}"/>
          </ac:spMkLst>
        </pc:spChg>
        <pc:spChg chg="add mod">
          <ac:chgData name="Alexander Ardashev" userId="42727a08436bfb8e" providerId="LiveId" clId="{6F911B8B-B9E7-48BE-9CC5-0B00F14B0ACD}" dt="2020-04-06T08:11:49.156" v="143" actId="1076"/>
          <ac:spMkLst>
            <pc:docMk/>
            <pc:sldMk cId="2327434169" sldId="256"/>
            <ac:spMk id="17" creationId="{54609A0E-A1F2-46B3-8338-8D1682FFEA66}"/>
          </ac:spMkLst>
        </pc:spChg>
        <pc:spChg chg="add del mod">
          <ac:chgData name="Alexander Ardashev" userId="42727a08436bfb8e" providerId="LiveId" clId="{6F911B8B-B9E7-48BE-9CC5-0B00F14B0ACD}" dt="2020-04-06T08:18:22.517" v="194"/>
          <ac:spMkLst>
            <pc:docMk/>
            <pc:sldMk cId="2327434169" sldId="256"/>
            <ac:spMk id="36" creationId="{C93A4579-015E-4993-81B2-84AB149D74EB}"/>
          </ac:spMkLst>
        </pc:spChg>
        <pc:spChg chg="add mod ord">
          <ac:chgData name="Alexander Ardashev" userId="42727a08436bfb8e" providerId="LiveId" clId="{6F911B8B-B9E7-48BE-9CC5-0B00F14B0ACD}" dt="2020-04-06T08:30:19.602" v="373" actId="404"/>
          <ac:spMkLst>
            <pc:docMk/>
            <pc:sldMk cId="2327434169" sldId="256"/>
            <ac:spMk id="37" creationId="{A74E5904-64A2-49B1-B1CF-31CD5FC27042}"/>
          </ac:spMkLst>
        </pc:spChg>
        <pc:spChg chg="add mod ord">
          <ac:chgData name="Alexander Ardashev" userId="42727a08436bfb8e" providerId="LiveId" clId="{6F911B8B-B9E7-48BE-9CC5-0B00F14B0ACD}" dt="2020-04-06T08:30:24.602" v="374" actId="404"/>
          <ac:spMkLst>
            <pc:docMk/>
            <pc:sldMk cId="2327434169" sldId="256"/>
            <ac:spMk id="38" creationId="{E7890E70-6DD6-40ED-8004-22FAB72FF0ED}"/>
          </ac:spMkLst>
        </pc:spChg>
        <pc:spChg chg="add mod ord">
          <ac:chgData name="Alexander Ardashev" userId="42727a08436bfb8e" providerId="LiveId" clId="{6F911B8B-B9E7-48BE-9CC5-0B00F14B0ACD}" dt="2020-04-06T09:30:50.923" v="647" actId="1036"/>
          <ac:spMkLst>
            <pc:docMk/>
            <pc:sldMk cId="2327434169" sldId="256"/>
            <ac:spMk id="39" creationId="{48EE1B7B-D03B-4B9A-8AA3-CFE215A63CA7}"/>
          </ac:spMkLst>
        </pc:spChg>
        <pc:spChg chg="add mod ord">
          <ac:chgData name="Alexander Ardashev" userId="42727a08436bfb8e" providerId="LiveId" clId="{6F911B8B-B9E7-48BE-9CC5-0B00F14B0ACD}" dt="2020-04-06T08:30:12.069" v="371" actId="404"/>
          <ac:spMkLst>
            <pc:docMk/>
            <pc:sldMk cId="2327434169" sldId="256"/>
            <ac:spMk id="40" creationId="{80E55FCE-6F1D-4130-83E4-0404A02A8711}"/>
          </ac:spMkLst>
        </pc:spChg>
        <pc:spChg chg="add mod ord">
          <ac:chgData name="Alexander Ardashev" userId="42727a08436bfb8e" providerId="LiveId" clId="{6F911B8B-B9E7-48BE-9CC5-0B00F14B0ACD}" dt="2020-04-06T08:30:16.305" v="372" actId="404"/>
          <ac:spMkLst>
            <pc:docMk/>
            <pc:sldMk cId="2327434169" sldId="256"/>
            <ac:spMk id="41" creationId="{C50A82E0-385C-4355-9741-DB29A20129F3}"/>
          </ac:spMkLst>
        </pc:spChg>
        <pc:spChg chg="add mod ord">
          <ac:chgData name="Alexander Ardashev" userId="42727a08436bfb8e" providerId="LiveId" clId="{6F911B8B-B9E7-48BE-9CC5-0B00F14B0ACD}" dt="2020-04-06T08:26:37.497" v="286" actId="179"/>
          <ac:spMkLst>
            <pc:docMk/>
            <pc:sldMk cId="2327434169" sldId="256"/>
            <ac:spMk id="42" creationId="{4537E554-0FE9-4FE8-B788-AB7A19A00046}"/>
          </ac:spMkLst>
        </pc:s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18" creationId="{50E2AE9E-7B2D-46BA-B591-6DBE12F88B57}"/>
          </ac:grpSpMkLst>
        </pc:gr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19" creationId="{35682878-57C7-47B1-860E-63D9A1FAF2E2}"/>
          </ac:grpSpMkLst>
        </pc:gr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22" creationId="{1FB343E3-7917-4633-85B7-F54E93F708E6}"/>
          </ac:grpSpMkLst>
        </pc:gr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25" creationId="{6D71A98D-903E-4DC5-8CDE-BFFD52DF37FC}"/>
          </ac:grpSpMkLst>
        </pc:gr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28" creationId="{0A294AAE-2E1D-4A33-A88D-F239D91E14C9}"/>
          </ac:grpSpMkLst>
        </pc:grpChg>
        <pc:grpChg chg="add mod">
          <ac:chgData name="Alexander Ardashev" userId="42727a08436bfb8e" providerId="LiveId" clId="{6F911B8B-B9E7-48BE-9CC5-0B00F14B0ACD}" dt="2020-04-06T08:11:10.887" v="130" actId="164"/>
          <ac:grpSpMkLst>
            <pc:docMk/>
            <pc:sldMk cId="2327434169" sldId="256"/>
            <ac:grpSpMk id="31" creationId="{35566C9C-52C6-4358-896B-C382253E8639}"/>
          </ac:grpSpMkLst>
        </pc:grpChg>
        <pc:grpChg chg="add mod ord topLvl">
          <ac:chgData name="Alexander Ardashev" userId="42727a08436bfb8e" providerId="LiveId" clId="{6F911B8B-B9E7-48BE-9CC5-0B00F14B0ACD}" dt="2020-04-06T08:28:54.826" v="348" actId="165"/>
          <ac:grpSpMkLst>
            <pc:docMk/>
            <pc:sldMk cId="2327434169" sldId="256"/>
            <ac:grpSpMk id="34" creationId="{07B4030E-3DAC-482F-BF47-1957D18ABAB8}"/>
          </ac:grpSpMkLst>
        </pc:grpChg>
        <pc:grpChg chg="add del mod">
          <ac:chgData name="Alexander Ardashev" userId="42727a08436bfb8e" providerId="LiveId" clId="{6F911B8B-B9E7-48BE-9CC5-0B00F14B0ACD}" dt="2020-04-06T08:28:54.826" v="348" actId="165"/>
          <ac:grpSpMkLst>
            <pc:docMk/>
            <pc:sldMk cId="2327434169" sldId="256"/>
            <ac:grpSpMk id="35" creationId="{DF72C792-C719-45AA-9587-97AE2B3F9B79}"/>
          </ac:grpSpMkLst>
        </pc:grpChg>
        <pc:picChg chg="add mod topLvl">
          <ac:chgData name="Alexander Ardashev" userId="42727a08436bfb8e" providerId="LiveId" clId="{6F911B8B-B9E7-48BE-9CC5-0B00F14B0ACD}" dt="2020-04-06T08:28:54.826" v="348" actId="165"/>
          <ac:picMkLst>
            <pc:docMk/>
            <pc:sldMk cId="2327434169" sldId="256"/>
            <ac:picMk id="4" creationId="{9C7BB197-2F04-436F-A9EC-32A39EC431DE}"/>
          </ac:picMkLst>
        </pc:picChg>
        <pc:picChg chg="add mod topLvl">
          <ac:chgData name="Alexander Ardashev" userId="42727a08436bfb8e" providerId="LiveId" clId="{6F911B8B-B9E7-48BE-9CC5-0B00F14B0ACD}" dt="2020-04-06T08:29:07.015" v="350" actId="1076"/>
          <ac:picMkLst>
            <pc:docMk/>
            <pc:sldMk cId="2327434169" sldId="256"/>
            <ac:picMk id="6" creationId="{C435BC49-75E5-4BF0-9092-CD0319A903A6}"/>
          </ac:picMkLst>
        </pc:picChg>
        <pc:picChg chg="add del mod topLvl">
          <ac:chgData name="Alexander Ardashev" userId="42727a08436bfb8e" providerId="LiveId" clId="{6F911B8B-B9E7-48BE-9CC5-0B00F14B0ACD}" dt="2020-04-06T08:29:01.046" v="349" actId="478"/>
          <ac:picMkLst>
            <pc:docMk/>
            <pc:sldMk cId="2327434169" sldId="256"/>
            <ac:picMk id="8" creationId="{511C56ED-A6CB-42FD-AE0B-78A69E663103}"/>
          </ac:picMkLst>
        </pc:picChg>
        <pc:picChg chg="add mod topLvl">
          <ac:chgData name="Alexander Ardashev" userId="42727a08436bfb8e" providerId="LiveId" clId="{6F911B8B-B9E7-48BE-9CC5-0B00F14B0ACD}" dt="2020-04-06T08:29:12.109" v="351" actId="1076"/>
          <ac:picMkLst>
            <pc:docMk/>
            <pc:sldMk cId="2327434169" sldId="256"/>
            <ac:picMk id="10" creationId="{DF455C8A-83F7-4CEB-960F-C566C89AC194}"/>
          </ac:picMkLst>
        </pc:picChg>
        <pc:picChg chg="add mod topLvl">
          <ac:chgData name="Alexander Ardashev" userId="42727a08436bfb8e" providerId="LiveId" clId="{6F911B8B-B9E7-48BE-9CC5-0B00F14B0ACD}" dt="2020-04-06T08:28:54.826" v="348" actId="165"/>
          <ac:picMkLst>
            <pc:docMk/>
            <pc:sldMk cId="2327434169" sldId="256"/>
            <ac:picMk id="12" creationId="{FFFD90CE-2B1B-4770-8F16-44E39106D0DD}"/>
          </ac:picMkLst>
        </pc:picChg>
        <pc:picChg chg="add mod topLvl">
          <ac:chgData name="Alexander Ardashev" userId="42727a08436bfb8e" providerId="LiveId" clId="{6F911B8B-B9E7-48BE-9CC5-0B00F14B0ACD}" dt="2020-04-06T08:28:54.826" v="348" actId="165"/>
          <ac:picMkLst>
            <pc:docMk/>
            <pc:sldMk cId="2327434169" sldId="256"/>
            <ac:picMk id="14" creationId="{66E93F44-5D43-40C5-8E66-AEA1CFD6A166}"/>
          </ac:picMkLst>
        </pc:picChg>
        <pc:picChg chg="add mod">
          <ac:chgData name="Alexander Ardashev" userId="42727a08436bfb8e" providerId="LiveId" clId="{6F911B8B-B9E7-48BE-9CC5-0B00F14B0ACD}" dt="2020-04-06T08:29:48.864" v="370" actId="27349"/>
          <ac:picMkLst>
            <pc:docMk/>
            <pc:sldMk cId="2327434169" sldId="256"/>
            <ac:picMk id="44" creationId="{7EB515A9-1F26-4B46-8CBA-B820DDBAAE17}"/>
          </ac:picMkLst>
        </pc:picChg>
      </pc:sldChg>
      <pc:sldChg chg="addSp delSp modSp add">
        <pc:chgData name="Alexander Ardashev" userId="42727a08436bfb8e" providerId="LiveId" clId="{6F911B8B-B9E7-48BE-9CC5-0B00F14B0ACD}" dt="2020-04-06T08:49:53.231" v="485" actId="1076"/>
        <pc:sldMkLst>
          <pc:docMk/>
          <pc:sldMk cId="3848839204" sldId="257"/>
        </pc:sldMkLst>
        <pc:spChg chg="mod">
          <ac:chgData name="Alexander Ardashev" userId="42727a08436bfb8e" providerId="LiveId" clId="{6F911B8B-B9E7-48BE-9CC5-0B00F14B0ACD}" dt="2020-04-06T08:35:53.609" v="386" actId="115"/>
          <ac:spMkLst>
            <pc:docMk/>
            <pc:sldMk cId="3848839204" sldId="257"/>
            <ac:spMk id="2" creationId="{9681AA7A-85FC-48CE-8F7F-670BA1C4C9E8}"/>
          </ac:spMkLst>
        </pc:spChg>
        <pc:spChg chg="add del mod">
          <ac:chgData name="Alexander Ardashev" userId="42727a08436bfb8e" providerId="LiveId" clId="{6F911B8B-B9E7-48BE-9CC5-0B00F14B0ACD}" dt="2020-04-06T08:38:00.964" v="413" actId="478"/>
          <ac:spMkLst>
            <pc:docMk/>
            <pc:sldMk cId="3848839204" sldId="257"/>
            <ac:spMk id="35" creationId="{B71E382C-DB5F-42AD-B546-3B0961C8BBC2}"/>
          </ac:spMkLst>
        </pc:spChg>
        <pc:spChg chg="del">
          <ac:chgData name="Alexander Ardashev" userId="42727a08436bfb8e" providerId="LiveId" clId="{6F911B8B-B9E7-48BE-9CC5-0B00F14B0ACD}" dt="2020-04-06T08:35:33.686" v="379" actId="478"/>
          <ac:spMkLst>
            <pc:docMk/>
            <pc:sldMk cId="3848839204" sldId="257"/>
            <ac:spMk id="37" creationId="{A74E5904-64A2-49B1-B1CF-31CD5FC27042}"/>
          </ac:spMkLst>
        </pc:spChg>
        <pc:spChg chg="del">
          <ac:chgData name="Alexander Ardashev" userId="42727a08436bfb8e" providerId="LiveId" clId="{6F911B8B-B9E7-48BE-9CC5-0B00F14B0ACD}" dt="2020-04-06T08:35:35.202" v="380" actId="478"/>
          <ac:spMkLst>
            <pc:docMk/>
            <pc:sldMk cId="3848839204" sldId="257"/>
            <ac:spMk id="38" creationId="{E7890E70-6DD6-40ED-8004-22FAB72FF0ED}"/>
          </ac:spMkLst>
        </pc:spChg>
        <pc:spChg chg="del">
          <ac:chgData name="Alexander Ardashev" userId="42727a08436bfb8e" providerId="LiveId" clId="{6F911B8B-B9E7-48BE-9CC5-0B00F14B0ACD}" dt="2020-04-06T08:35:36.842" v="381" actId="478"/>
          <ac:spMkLst>
            <pc:docMk/>
            <pc:sldMk cId="3848839204" sldId="257"/>
            <ac:spMk id="39" creationId="{48EE1B7B-D03B-4B9A-8AA3-CFE215A63CA7}"/>
          </ac:spMkLst>
        </pc:spChg>
        <pc:spChg chg="mod">
          <ac:chgData name="Alexander Ardashev" userId="42727a08436bfb8e" providerId="LiveId" clId="{6F911B8B-B9E7-48BE-9CC5-0B00F14B0ACD}" dt="2020-04-06T08:42:36.014" v="455" actId="6549"/>
          <ac:spMkLst>
            <pc:docMk/>
            <pc:sldMk cId="3848839204" sldId="257"/>
            <ac:spMk id="40" creationId="{80E55FCE-6F1D-4130-83E4-0404A02A8711}"/>
          </ac:spMkLst>
        </pc:spChg>
        <pc:spChg chg="del">
          <ac:chgData name="Alexander Ardashev" userId="42727a08436bfb8e" providerId="LiveId" clId="{6F911B8B-B9E7-48BE-9CC5-0B00F14B0ACD}" dt="2020-04-06T08:35:40.640" v="383" actId="478"/>
          <ac:spMkLst>
            <pc:docMk/>
            <pc:sldMk cId="3848839204" sldId="257"/>
            <ac:spMk id="41" creationId="{C50A82E0-385C-4355-9741-DB29A20129F3}"/>
          </ac:spMkLst>
        </pc:spChg>
        <pc:spChg chg="del">
          <ac:chgData name="Alexander Ardashev" userId="42727a08436bfb8e" providerId="LiveId" clId="{6F911B8B-B9E7-48BE-9CC5-0B00F14B0ACD}" dt="2020-04-06T08:35:38.467" v="382" actId="478"/>
          <ac:spMkLst>
            <pc:docMk/>
            <pc:sldMk cId="3848839204" sldId="257"/>
            <ac:spMk id="42" creationId="{4537E554-0FE9-4FE8-B788-AB7A19A00046}"/>
          </ac:spMkLst>
        </pc:spChg>
        <pc:spChg chg="add del mod">
          <ac:chgData name="Alexander Ardashev" userId="42727a08436bfb8e" providerId="LiveId" clId="{6F911B8B-B9E7-48BE-9CC5-0B00F14B0ACD}" dt="2020-04-06T08:38:00.964" v="413" actId="478"/>
          <ac:spMkLst>
            <pc:docMk/>
            <pc:sldMk cId="3848839204" sldId="257"/>
            <ac:spMk id="47" creationId="{239A3511-3184-437C-A4DD-5F2B0DE3E367}"/>
          </ac:spMkLst>
        </pc:spChg>
        <pc:spChg chg="add del mod">
          <ac:chgData name="Alexander Ardashev" userId="42727a08436bfb8e" providerId="LiveId" clId="{6F911B8B-B9E7-48BE-9CC5-0B00F14B0ACD}" dt="2020-04-06T08:37:39.415" v="408"/>
          <ac:spMkLst>
            <pc:docMk/>
            <pc:sldMk cId="3848839204" sldId="257"/>
            <ac:spMk id="52" creationId="{F18BDB86-E2A6-451B-91A5-5180DACB4DE6}"/>
          </ac:spMkLst>
        </pc:spChg>
        <pc:spChg chg="add mod">
          <ac:chgData name="Alexander Ardashev" userId="42727a08436bfb8e" providerId="LiveId" clId="{6F911B8B-B9E7-48BE-9CC5-0B00F14B0ACD}" dt="2020-04-06T08:40:15.525" v="434" actId="20577"/>
          <ac:spMkLst>
            <pc:docMk/>
            <pc:sldMk cId="3848839204" sldId="257"/>
            <ac:spMk id="57" creationId="{476E85A1-8995-465A-92E8-77FDE5D2ACA7}"/>
          </ac:spMkLst>
        </pc:spChg>
        <pc:spChg chg="add mod">
          <ac:chgData name="Alexander Ardashev" userId="42727a08436bfb8e" providerId="LiveId" clId="{6F911B8B-B9E7-48BE-9CC5-0B00F14B0ACD}" dt="2020-04-06T08:40:46.434" v="436" actId="20577"/>
          <ac:spMkLst>
            <pc:docMk/>
            <pc:sldMk cId="3848839204" sldId="257"/>
            <ac:spMk id="62" creationId="{5F83584E-788D-40EA-A975-86278A55AD3B}"/>
          </ac:spMkLst>
        </pc:spChg>
        <pc:spChg chg="add mod">
          <ac:chgData name="Alexander Ardashev" userId="42727a08436bfb8e" providerId="LiveId" clId="{6F911B8B-B9E7-48BE-9CC5-0B00F14B0ACD}" dt="2020-04-06T08:41:09.627" v="438" actId="20577"/>
          <ac:spMkLst>
            <pc:docMk/>
            <pc:sldMk cId="3848839204" sldId="257"/>
            <ac:spMk id="67" creationId="{D5F34E93-5DB1-4928-896B-95A3331CE0FB}"/>
          </ac:spMkLst>
        </pc:spChg>
        <pc:spChg chg="add mod">
          <ac:chgData name="Alexander Ardashev" userId="42727a08436bfb8e" providerId="LiveId" clId="{6F911B8B-B9E7-48BE-9CC5-0B00F14B0ACD}" dt="2020-04-06T08:42:27.731" v="453" actId="1076"/>
          <ac:spMkLst>
            <pc:docMk/>
            <pc:sldMk cId="3848839204" sldId="257"/>
            <ac:spMk id="72" creationId="{A6830478-EE14-48E7-A814-1B1D9BA728F9}"/>
          </ac:spMkLst>
        </pc:spChg>
        <pc:spChg chg="add del mod">
          <ac:chgData name="Alexander Ardashev" userId="42727a08436bfb8e" providerId="LiveId" clId="{6F911B8B-B9E7-48BE-9CC5-0B00F14B0ACD}" dt="2020-04-06T08:39:13.813" v="422" actId="478"/>
          <ac:spMkLst>
            <pc:docMk/>
            <pc:sldMk cId="3848839204" sldId="257"/>
            <ac:spMk id="77" creationId="{238841A1-4D94-4485-95F3-D1F50C8EE567}"/>
          </ac:spMkLst>
        </pc:spChg>
        <pc:grpChg chg="del mod topLvl">
          <ac:chgData name="Alexander Ardashev" userId="42727a08436bfb8e" providerId="LiveId" clId="{6F911B8B-B9E7-48BE-9CC5-0B00F14B0ACD}" dt="2020-04-06T08:36:00.188" v="388" actId="478"/>
          <ac:grpSpMkLst>
            <pc:docMk/>
            <pc:sldMk cId="3848839204" sldId="257"/>
            <ac:grpSpMk id="18" creationId="{50E2AE9E-7B2D-46BA-B591-6DBE12F88B57}"/>
          </ac:grpSpMkLst>
        </pc:grpChg>
        <pc:grpChg chg="mod topLvl">
          <ac:chgData name="Alexander Ardashev" userId="42727a08436bfb8e" providerId="LiveId" clId="{6F911B8B-B9E7-48BE-9CC5-0B00F14B0ACD}" dt="2020-04-06T08:38:07.245" v="414" actId="1076"/>
          <ac:grpSpMkLst>
            <pc:docMk/>
            <pc:sldMk cId="3848839204" sldId="257"/>
            <ac:grpSpMk id="19" creationId="{35682878-57C7-47B1-860E-63D9A1FAF2E2}"/>
          </ac:grpSpMkLst>
        </pc:grpChg>
        <pc:grpChg chg="del mod topLvl">
          <ac:chgData name="Alexander Ardashev" userId="42727a08436bfb8e" providerId="LiveId" clId="{6F911B8B-B9E7-48BE-9CC5-0B00F14B0ACD}" dt="2020-04-06T08:36:01.813" v="389" actId="478"/>
          <ac:grpSpMkLst>
            <pc:docMk/>
            <pc:sldMk cId="3848839204" sldId="257"/>
            <ac:grpSpMk id="22" creationId="{1FB343E3-7917-4633-85B7-F54E93F708E6}"/>
          </ac:grpSpMkLst>
        </pc:grpChg>
        <pc:grpChg chg="del mod topLvl">
          <ac:chgData name="Alexander Ardashev" userId="42727a08436bfb8e" providerId="LiveId" clId="{6F911B8B-B9E7-48BE-9CC5-0B00F14B0ACD}" dt="2020-04-06T08:36:02.688" v="390" actId="478"/>
          <ac:grpSpMkLst>
            <pc:docMk/>
            <pc:sldMk cId="3848839204" sldId="257"/>
            <ac:grpSpMk id="25" creationId="{6D71A98D-903E-4DC5-8CDE-BFFD52DF37FC}"/>
          </ac:grpSpMkLst>
        </pc:grpChg>
        <pc:grpChg chg="del mod topLvl">
          <ac:chgData name="Alexander Ardashev" userId="42727a08436bfb8e" providerId="LiveId" clId="{6F911B8B-B9E7-48BE-9CC5-0B00F14B0ACD}" dt="2020-04-06T08:36:07.688" v="396" actId="478"/>
          <ac:grpSpMkLst>
            <pc:docMk/>
            <pc:sldMk cId="3848839204" sldId="257"/>
            <ac:grpSpMk id="28" creationId="{0A294AAE-2E1D-4A33-A88D-F239D91E14C9}"/>
          </ac:grpSpMkLst>
        </pc:grpChg>
        <pc:grpChg chg="del mod topLvl">
          <ac:chgData name="Alexander Ardashev" userId="42727a08436bfb8e" providerId="LiveId" clId="{6F911B8B-B9E7-48BE-9CC5-0B00F14B0ACD}" dt="2020-04-06T08:36:06.219" v="394" actId="478"/>
          <ac:grpSpMkLst>
            <pc:docMk/>
            <pc:sldMk cId="3848839204" sldId="257"/>
            <ac:grpSpMk id="31" creationId="{35566C9C-52C6-4358-896B-C382253E8639}"/>
          </ac:grpSpMkLst>
        </pc:grpChg>
        <pc:grpChg chg="del">
          <ac:chgData name="Alexander Ardashev" userId="42727a08436bfb8e" providerId="LiveId" clId="{6F911B8B-B9E7-48BE-9CC5-0B00F14B0ACD}" dt="2020-04-06T08:35:48.343" v="384" actId="165"/>
          <ac:grpSpMkLst>
            <pc:docMk/>
            <pc:sldMk cId="3848839204" sldId="257"/>
            <ac:grpSpMk id="34" creationId="{07B4030E-3DAC-482F-BF47-1957D18ABAB8}"/>
          </ac:grpSpMkLst>
        </pc:grpChg>
        <pc:grpChg chg="add del mod">
          <ac:chgData name="Alexander Ardashev" userId="42727a08436bfb8e" providerId="LiveId" clId="{6F911B8B-B9E7-48BE-9CC5-0B00F14B0ACD}" dt="2020-04-06T08:38:00.964" v="413" actId="478"/>
          <ac:grpSpMkLst>
            <pc:docMk/>
            <pc:sldMk cId="3848839204" sldId="257"/>
            <ac:grpSpMk id="36" creationId="{AB2A5A4F-4B1F-4E03-B3A5-E4DC962E863B}"/>
          </ac:grpSpMkLst>
        </pc:grpChg>
        <pc:grpChg chg="add del mod">
          <ac:chgData name="Alexander Ardashev" userId="42727a08436bfb8e" providerId="LiveId" clId="{6F911B8B-B9E7-48BE-9CC5-0B00F14B0ACD}" dt="2020-04-06T08:38:00.964" v="413" actId="478"/>
          <ac:grpSpMkLst>
            <pc:docMk/>
            <pc:sldMk cId="3848839204" sldId="257"/>
            <ac:grpSpMk id="48" creationId="{7A1DDDEE-35F3-4DF6-93E6-736BF1E0570B}"/>
          </ac:grpSpMkLst>
        </pc:grpChg>
        <pc:grpChg chg="add del mod">
          <ac:chgData name="Alexander Ardashev" userId="42727a08436bfb8e" providerId="LiveId" clId="{6F911B8B-B9E7-48BE-9CC5-0B00F14B0ACD}" dt="2020-04-06T08:37:39.415" v="408"/>
          <ac:grpSpMkLst>
            <pc:docMk/>
            <pc:sldMk cId="3848839204" sldId="257"/>
            <ac:grpSpMk id="53" creationId="{8CB33FE1-30CE-4829-8AD3-DCF72FB9E15B}"/>
          </ac:grpSpMkLst>
        </pc:grpChg>
        <pc:grpChg chg="add mod">
          <ac:chgData name="Alexander Ardashev" userId="42727a08436bfb8e" providerId="LiveId" clId="{6F911B8B-B9E7-48BE-9CC5-0B00F14B0ACD}" dt="2020-04-06T08:38:14.730" v="416" actId="1076"/>
          <ac:grpSpMkLst>
            <pc:docMk/>
            <pc:sldMk cId="3848839204" sldId="257"/>
            <ac:grpSpMk id="58" creationId="{04F3EF7E-CCF0-4A50-81CC-ADC0D786E64A}"/>
          </ac:grpSpMkLst>
        </pc:grpChg>
        <pc:grpChg chg="add mod">
          <ac:chgData name="Alexander Ardashev" userId="42727a08436bfb8e" providerId="LiveId" clId="{6F911B8B-B9E7-48BE-9CC5-0B00F14B0ACD}" dt="2020-04-06T08:38:29.731" v="418" actId="1076"/>
          <ac:grpSpMkLst>
            <pc:docMk/>
            <pc:sldMk cId="3848839204" sldId="257"/>
            <ac:grpSpMk id="63" creationId="{6A00E6AC-DCEE-4B28-838B-8AD278AEE600}"/>
          </ac:grpSpMkLst>
        </pc:grpChg>
        <pc:grpChg chg="add mod">
          <ac:chgData name="Alexander Ardashev" userId="42727a08436bfb8e" providerId="LiveId" clId="{6F911B8B-B9E7-48BE-9CC5-0B00F14B0ACD}" dt="2020-04-06T08:38:29.731" v="418" actId="1076"/>
          <ac:grpSpMkLst>
            <pc:docMk/>
            <pc:sldMk cId="3848839204" sldId="257"/>
            <ac:grpSpMk id="68" creationId="{37D21968-3322-4408-9D07-416BF086CC17}"/>
          </ac:grpSpMkLst>
        </pc:grpChg>
        <pc:grpChg chg="add mod">
          <ac:chgData name="Alexander Ardashev" userId="42727a08436bfb8e" providerId="LiveId" clId="{6F911B8B-B9E7-48BE-9CC5-0B00F14B0ACD}" dt="2020-04-06T08:42:27.731" v="453" actId="1076"/>
          <ac:grpSpMkLst>
            <pc:docMk/>
            <pc:sldMk cId="3848839204" sldId="257"/>
            <ac:grpSpMk id="73" creationId="{E17652C2-0A2C-45AC-87AE-53D69ECDD929}"/>
          </ac:grpSpMkLst>
        </pc:grpChg>
        <pc:grpChg chg="add del mod">
          <ac:chgData name="Alexander Ardashev" userId="42727a08436bfb8e" providerId="LiveId" clId="{6F911B8B-B9E7-48BE-9CC5-0B00F14B0ACD}" dt="2020-04-06T08:39:13.813" v="422" actId="478"/>
          <ac:grpSpMkLst>
            <pc:docMk/>
            <pc:sldMk cId="3848839204" sldId="257"/>
            <ac:grpSpMk id="78" creationId="{A17D255A-FB15-4EF9-8B46-88499A03F0A5}"/>
          </ac:grpSpMkLst>
        </pc:grpChg>
        <pc:picChg chg="del mod">
          <ac:chgData name="Alexander Ardashev" userId="42727a08436bfb8e" providerId="LiveId" clId="{6F911B8B-B9E7-48BE-9CC5-0B00F14B0ACD}" dt="2020-04-06T08:48:58.412" v="473" actId="478"/>
          <ac:picMkLst>
            <pc:docMk/>
            <pc:sldMk cId="3848839204" sldId="257"/>
            <ac:picMk id="4" creationId="{9C7BB197-2F04-436F-A9EC-32A39EC431DE}"/>
          </ac:picMkLst>
        </pc:picChg>
        <pc:picChg chg="add mod">
          <ac:chgData name="Alexander Ardashev" userId="42727a08436bfb8e" providerId="LiveId" clId="{6F911B8B-B9E7-48BE-9CC5-0B00F14B0ACD}" dt="2020-04-06T08:49:35.698" v="480" actId="1076"/>
          <ac:picMkLst>
            <pc:docMk/>
            <pc:sldMk cId="3848839204" sldId="257"/>
            <ac:picMk id="5" creationId="{99D26848-80DE-49EA-B63A-283E58783E9A}"/>
          </ac:picMkLst>
        </pc:picChg>
        <pc:picChg chg="del">
          <ac:chgData name="Alexander Ardashev" userId="42727a08436bfb8e" providerId="LiveId" clId="{6F911B8B-B9E7-48BE-9CC5-0B00F14B0ACD}" dt="2020-04-06T08:36:03.656" v="391" actId="478"/>
          <ac:picMkLst>
            <pc:docMk/>
            <pc:sldMk cId="3848839204" sldId="257"/>
            <ac:picMk id="6" creationId="{C435BC49-75E5-4BF0-9092-CD0319A903A6}"/>
          </ac:picMkLst>
        </pc:picChg>
        <pc:picChg chg="add mod">
          <ac:chgData name="Alexander Ardashev" userId="42727a08436bfb8e" providerId="LiveId" clId="{6F911B8B-B9E7-48BE-9CC5-0B00F14B0ACD}" dt="2020-04-06T08:49:40.589" v="481" actId="1076"/>
          <ac:picMkLst>
            <pc:docMk/>
            <pc:sldMk cId="3848839204" sldId="257"/>
            <ac:picMk id="8" creationId="{F0C2180B-EBEE-436D-AF8E-EE324EAB0914}"/>
          </ac:picMkLst>
        </pc:picChg>
        <pc:picChg chg="del">
          <ac:chgData name="Alexander Ardashev" userId="42727a08436bfb8e" providerId="LiveId" clId="{6F911B8B-B9E7-48BE-9CC5-0B00F14B0ACD}" dt="2020-04-06T08:36:04.578" v="392" actId="478"/>
          <ac:picMkLst>
            <pc:docMk/>
            <pc:sldMk cId="3848839204" sldId="257"/>
            <ac:picMk id="10" creationId="{DF455C8A-83F7-4CEB-960F-C566C89AC194}"/>
          </ac:picMkLst>
        </pc:picChg>
        <pc:picChg chg="add mod">
          <ac:chgData name="Alexander Ardashev" userId="42727a08436bfb8e" providerId="LiveId" clId="{6F911B8B-B9E7-48BE-9CC5-0B00F14B0ACD}" dt="2020-04-06T08:49:28.432" v="479" actId="1076"/>
          <ac:picMkLst>
            <pc:docMk/>
            <pc:sldMk cId="3848839204" sldId="257"/>
            <ac:picMk id="11" creationId="{029F6C16-6E36-473D-9EBF-98E7A8558C15}"/>
          </ac:picMkLst>
        </pc:picChg>
        <pc:picChg chg="del">
          <ac:chgData name="Alexander Ardashev" userId="42727a08436bfb8e" providerId="LiveId" clId="{6F911B8B-B9E7-48BE-9CC5-0B00F14B0ACD}" dt="2020-04-06T08:36:06.954" v="395" actId="478"/>
          <ac:picMkLst>
            <pc:docMk/>
            <pc:sldMk cId="3848839204" sldId="257"/>
            <ac:picMk id="12" creationId="{FFFD90CE-2B1B-4770-8F16-44E39106D0DD}"/>
          </ac:picMkLst>
        </pc:picChg>
        <pc:picChg chg="del">
          <ac:chgData name="Alexander Ardashev" userId="42727a08436bfb8e" providerId="LiveId" clId="{6F911B8B-B9E7-48BE-9CC5-0B00F14B0ACD}" dt="2020-04-06T08:35:59.047" v="387" actId="478"/>
          <ac:picMkLst>
            <pc:docMk/>
            <pc:sldMk cId="3848839204" sldId="257"/>
            <ac:picMk id="14" creationId="{66E93F44-5D43-40C5-8E66-AEA1CFD6A166}"/>
          </ac:picMkLst>
        </pc:picChg>
        <pc:picChg chg="add del mod">
          <ac:chgData name="Alexander Ardashev" userId="42727a08436bfb8e" providerId="LiveId" clId="{6F911B8B-B9E7-48BE-9CC5-0B00F14B0ACD}" dt="2020-04-06T08:47:03.163" v="465" actId="478"/>
          <ac:picMkLst>
            <pc:docMk/>
            <pc:sldMk cId="3848839204" sldId="257"/>
            <ac:picMk id="16" creationId="{DAB709C1-3C65-4F5A-8062-7ACD0D37EFE9}"/>
          </ac:picMkLst>
        </pc:picChg>
        <pc:picChg chg="del">
          <ac:chgData name="Alexander Ardashev" userId="42727a08436bfb8e" providerId="LiveId" clId="{6F911B8B-B9E7-48BE-9CC5-0B00F14B0ACD}" dt="2020-04-06T08:36:05.063" v="393" actId="478"/>
          <ac:picMkLst>
            <pc:docMk/>
            <pc:sldMk cId="3848839204" sldId="257"/>
            <ac:picMk id="44" creationId="{7EB515A9-1F26-4B46-8CBA-B820DDBAAE17}"/>
          </ac:picMkLst>
        </pc:picChg>
        <pc:picChg chg="add del mod">
          <ac:chgData name="Alexander Ardashev" userId="42727a08436bfb8e" providerId="LiveId" clId="{6F911B8B-B9E7-48BE-9CC5-0B00F14B0ACD}" dt="2020-04-06T08:38:00.964" v="413" actId="478"/>
          <ac:picMkLst>
            <pc:docMk/>
            <pc:sldMk cId="3848839204" sldId="257"/>
            <ac:picMk id="46" creationId="{7FD26744-36E3-46FE-8D28-C7E54D1CF971}"/>
          </ac:picMkLst>
        </pc:picChg>
        <pc:picChg chg="add del mod">
          <ac:chgData name="Alexander Ardashev" userId="42727a08436bfb8e" providerId="LiveId" clId="{6F911B8B-B9E7-48BE-9CC5-0B00F14B0ACD}" dt="2020-04-06T08:38:00.964" v="413" actId="478"/>
          <ac:picMkLst>
            <pc:docMk/>
            <pc:sldMk cId="3848839204" sldId="257"/>
            <ac:picMk id="51" creationId="{10CA10BD-7019-4D1B-A975-F707CF27FC98}"/>
          </ac:picMkLst>
        </pc:picChg>
        <pc:picChg chg="add del mod">
          <ac:chgData name="Alexander Ardashev" userId="42727a08436bfb8e" providerId="LiveId" clId="{6F911B8B-B9E7-48BE-9CC5-0B00F14B0ACD}" dt="2020-04-06T08:37:39.415" v="408"/>
          <ac:picMkLst>
            <pc:docMk/>
            <pc:sldMk cId="3848839204" sldId="257"/>
            <ac:picMk id="56" creationId="{2A25E00E-8F38-4B4C-BA05-F622947097A7}"/>
          </ac:picMkLst>
        </pc:picChg>
        <pc:picChg chg="add del mod">
          <ac:chgData name="Alexander Ardashev" userId="42727a08436bfb8e" providerId="LiveId" clId="{6F911B8B-B9E7-48BE-9CC5-0B00F14B0ACD}" dt="2020-04-06T08:48:58.412" v="473" actId="478"/>
          <ac:picMkLst>
            <pc:docMk/>
            <pc:sldMk cId="3848839204" sldId="257"/>
            <ac:picMk id="61" creationId="{D53E2689-2764-4FAC-B336-9A3DA4642832}"/>
          </ac:picMkLst>
        </pc:picChg>
        <pc:picChg chg="add del mod">
          <ac:chgData name="Alexander Ardashev" userId="42727a08436bfb8e" providerId="LiveId" clId="{6F911B8B-B9E7-48BE-9CC5-0B00F14B0ACD}" dt="2020-04-06T08:48:58.412" v="473" actId="478"/>
          <ac:picMkLst>
            <pc:docMk/>
            <pc:sldMk cId="3848839204" sldId="257"/>
            <ac:picMk id="66" creationId="{230CF282-59E8-47D1-9ECB-B557577AB229}"/>
          </ac:picMkLst>
        </pc:picChg>
        <pc:picChg chg="add del mod">
          <ac:chgData name="Alexander Ardashev" userId="42727a08436bfb8e" providerId="LiveId" clId="{6F911B8B-B9E7-48BE-9CC5-0B00F14B0ACD}" dt="2020-04-06T08:48:58.412" v="473" actId="478"/>
          <ac:picMkLst>
            <pc:docMk/>
            <pc:sldMk cId="3848839204" sldId="257"/>
            <ac:picMk id="71" creationId="{4C4F1A7F-F16F-4DCC-9BD6-68DFFF33CB45}"/>
          </ac:picMkLst>
        </pc:picChg>
        <pc:picChg chg="add del mod">
          <ac:chgData name="Alexander Ardashev" userId="42727a08436bfb8e" providerId="LiveId" clId="{6F911B8B-B9E7-48BE-9CC5-0B00F14B0ACD}" dt="2020-04-06T08:48:58.412" v="473" actId="478"/>
          <ac:picMkLst>
            <pc:docMk/>
            <pc:sldMk cId="3848839204" sldId="257"/>
            <ac:picMk id="76" creationId="{6D4C3BFC-7308-45D3-A153-87ABB222A147}"/>
          </ac:picMkLst>
        </pc:picChg>
        <pc:picChg chg="add del mod">
          <ac:chgData name="Alexander Ardashev" userId="42727a08436bfb8e" providerId="LiveId" clId="{6F911B8B-B9E7-48BE-9CC5-0B00F14B0ACD}" dt="2020-04-06T08:39:13.813" v="422" actId="478"/>
          <ac:picMkLst>
            <pc:docMk/>
            <pc:sldMk cId="3848839204" sldId="257"/>
            <ac:picMk id="81" creationId="{9925D94A-C7A1-41A5-B580-D45B4F3812CB}"/>
          </ac:picMkLst>
        </pc:picChg>
        <pc:picChg chg="add mod">
          <ac:chgData name="Alexander Ardashev" userId="42727a08436bfb8e" providerId="LiveId" clId="{6F911B8B-B9E7-48BE-9CC5-0B00F14B0ACD}" dt="2020-04-06T08:49:49.215" v="484" actId="1035"/>
          <ac:picMkLst>
            <pc:docMk/>
            <pc:sldMk cId="3848839204" sldId="257"/>
            <ac:picMk id="83" creationId="{3582BFC3-ECAC-4762-8E11-9591F94E60DC}"/>
          </ac:picMkLst>
        </pc:picChg>
        <pc:picChg chg="add mod">
          <ac:chgData name="Alexander Ardashev" userId="42727a08436bfb8e" providerId="LiveId" clId="{6F911B8B-B9E7-48BE-9CC5-0B00F14B0ACD}" dt="2020-04-06T08:49:53.231" v="485" actId="1076"/>
          <ac:picMkLst>
            <pc:docMk/>
            <pc:sldMk cId="3848839204" sldId="257"/>
            <ac:picMk id="85" creationId="{A0B342FA-DE31-4A95-8F0D-90816E1BFC84}"/>
          </ac:picMkLst>
        </pc:picChg>
      </pc:sldChg>
      <pc:sldChg chg="addSp delSp modSp add">
        <pc:chgData name="Alexander Ardashev" userId="42727a08436bfb8e" providerId="LiveId" clId="{6F911B8B-B9E7-48BE-9CC5-0B00F14B0ACD}" dt="2020-04-06T09:04:09.050" v="517" actId="1076"/>
        <pc:sldMkLst>
          <pc:docMk/>
          <pc:sldMk cId="1243072472" sldId="258"/>
        </pc:sldMkLst>
        <pc:spChg chg="mod">
          <ac:chgData name="Alexander Ardashev" userId="42727a08436bfb8e" providerId="LiveId" clId="{6F911B8B-B9E7-48BE-9CC5-0B00F14B0ACD}" dt="2020-04-06T08:56:14.081" v="492" actId="20577"/>
          <ac:spMkLst>
            <pc:docMk/>
            <pc:sldMk cId="1243072472" sldId="258"/>
            <ac:spMk id="40" creationId="{80E55FCE-6F1D-4130-83E4-0404A02A8711}"/>
          </ac:spMkLst>
        </pc:spChg>
        <pc:spChg chg="mod">
          <ac:chgData name="Alexander Ardashev" userId="42727a08436bfb8e" providerId="LiveId" clId="{6F911B8B-B9E7-48BE-9CC5-0B00F14B0ACD}" dt="2020-04-06T08:56:27.645" v="493"/>
          <ac:spMkLst>
            <pc:docMk/>
            <pc:sldMk cId="1243072472" sldId="258"/>
            <ac:spMk id="57" creationId="{476E85A1-8995-465A-92E8-77FDE5D2ACA7}"/>
          </ac:spMkLst>
        </pc:spChg>
        <pc:spChg chg="mod">
          <ac:chgData name="Alexander Ardashev" userId="42727a08436bfb8e" providerId="LiveId" clId="{6F911B8B-B9E7-48BE-9CC5-0B00F14B0ACD}" dt="2020-04-06T08:56:52.054" v="495" actId="20577"/>
          <ac:spMkLst>
            <pc:docMk/>
            <pc:sldMk cId="1243072472" sldId="258"/>
            <ac:spMk id="62" creationId="{5F83584E-788D-40EA-A975-86278A55AD3B}"/>
          </ac:spMkLst>
        </pc:spChg>
        <pc:spChg chg="mod">
          <ac:chgData name="Alexander Ardashev" userId="42727a08436bfb8e" providerId="LiveId" clId="{6F911B8B-B9E7-48BE-9CC5-0B00F14B0ACD}" dt="2020-04-06T08:57:28.512" v="497" actId="20577"/>
          <ac:spMkLst>
            <pc:docMk/>
            <pc:sldMk cId="1243072472" sldId="258"/>
            <ac:spMk id="67" creationId="{D5F34E93-5DB1-4928-896B-95A3331CE0FB}"/>
          </ac:spMkLst>
        </pc:spChg>
        <pc:spChg chg="del">
          <ac:chgData name="Alexander Ardashev" userId="42727a08436bfb8e" providerId="LiveId" clId="{6F911B8B-B9E7-48BE-9CC5-0B00F14B0ACD}" dt="2020-04-06T08:52:08.591" v="487" actId="478"/>
          <ac:spMkLst>
            <pc:docMk/>
            <pc:sldMk cId="1243072472" sldId="258"/>
            <ac:spMk id="72" creationId="{A6830478-EE14-48E7-A814-1B1D9BA728F9}"/>
          </ac:spMkLst>
        </pc:spChg>
        <pc:grpChg chg="del">
          <ac:chgData name="Alexander Ardashev" userId="42727a08436bfb8e" providerId="LiveId" clId="{6F911B8B-B9E7-48BE-9CC5-0B00F14B0ACD}" dt="2020-04-06T08:52:08.591" v="487" actId="478"/>
          <ac:grpSpMkLst>
            <pc:docMk/>
            <pc:sldMk cId="1243072472" sldId="258"/>
            <ac:grpSpMk id="73" creationId="{E17652C2-0A2C-45AC-87AE-53D69ECDD929}"/>
          </ac:grpSpMkLst>
        </pc:grpChg>
        <pc:picChg chg="add mod">
          <ac:chgData name="Alexander Ardashev" userId="42727a08436bfb8e" providerId="LiveId" clId="{6F911B8B-B9E7-48BE-9CC5-0B00F14B0ACD}" dt="2020-04-06T09:03:56.234" v="514" actId="1076"/>
          <ac:picMkLst>
            <pc:docMk/>
            <pc:sldMk cId="1243072472" sldId="258"/>
            <ac:picMk id="4" creationId="{2ABD0332-025A-45BE-9604-84CA009C1E08}"/>
          </ac:picMkLst>
        </pc:picChg>
        <pc:picChg chg="del">
          <ac:chgData name="Alexander Ardashev" userId="42727a08436bfb8e" providerId="LiveId" clId="{6F911B8B-B9E7-48BE-9CC5-0B00F14B0ACD}" dt="2020-04-06T09:03:50.265" v="513" actId="478"/>
          <ac:picMkLst>
            <pc:docMk/>
            <pc:sldMk cId="1243072472" sldId="258"/>
            <ac:picMk id="5" creationId="{99D26848-80DE-49EA-B63A-283E58783E9A}"/>
          </ac:picMkLst>
        </pc:picChg>
        <pc:picChg chg="add mod">
          <ac:chgData name="Alexander Ardashev" userId="42727a08436bfb8e" providerId="LiveId" clId="{6F911B8B-B9E7-48BE-9CC5-0B00F14B0ACD}" dt="2020-04-06T09:04:04.220" v="516" actId="1076"/>
          <ac:picMkLst>
            <pc:docMk/>
            <pc:sldMk cId="1243072472" sldId="258"/>
            <ac:picMk id="7" creationId="{B411782F-D697-493E-9F3D-B7002CD7857A}"/>
          </ac:picMkLst>
        </pc:picChg>
        <pc:picChg chg="del">
          <ac:chgData name="Alexander Ardashev" userId="42727a08436bfb8e" providerId="LiveId" clId="{6F911B8B-B9E7-48BE-9CC5-0B00F14B0ACD}" dt="2020-04-06T09:03:50.265" v="513" actId="478"/>
          <ac:picMkLst>
            <pc:docMk/>
            <pc:sldMk cId="1243072472" sldId="258"/>
            <ac:picMk id="8" creationId="{F0C2180B-EBEE-436D-AF8E-EE324EAB0914}"/>
          </ac:picMkLst>
        </pc:picChg>
        <pc:picChg chg="add mod">
          <ac:chgData name="Alexander Ardashev" userId="42727a08436bfb8e" providerId="LiveId" clId="{6F911B8B-B9E7-48BE-9CC5-0B00F14B0ACD}" dt="2020-04-06T09:04:00.564" v="515" actId="1076"/>
          <ac:picMkLst>
            <pc:docMk/>
            <pc:sldMk cId="1243072472" sldId="258"/>
            <ac:picMk id="10" creationId="{8951BFCA-AE25-4657-A19C-C25E08842B60}"/>
          </ac:picMkLst>
        </pc:picChg>
        <pc:picChg chg="del">
          <ac:chgData name="Alexander Ardashev" userId="42727a08436bfb8e" providerId="LiveId" clId="{6F911B8B-B9E7-48BE-9CC5-0B00F14B0ACD}" dt="2020-04-06T09:03:50.265" v="513" actId="478"/>
          <ac:picMkLst>
            <pc:docMk/>
            <pc:sldMk cId="1243072472" sldId="258"/>
            <ac:picMk id="11" creationId="{029F6C16-6E36-473D-9EBF-98E7A8558C15}"/>
          </ac:picMkLst>
        </pc:picChg>
        <pc:picChg chg="add mod">
          <ac:chgData name="Alexander Ardashev" userId="42727a08436bfb8e" providerId="LiveId" clId="{6F911B8B-B9E7-48BE-9CC5-0B00F14B0ACD}" dt="2020-04-06T09:04:09.050" v="517" actId="1076"/>
          <ac:picMkLst>
            <pc:docMk/>
            <pc:sldMk cId="1243072472" sldId="258"/>
            <ac:picMk id="13" creationId="{DD6A40C9-4891-4C1A-991B-8DAFD56222BE}"/>
          </ac:picMkLst>
        </pc:picChg>
        <pc:picChg chg="del">
          <ac:chgData name="Alexander Ardashev" userId="42727a08436bfb8e" providerId="LiveId" clId="{6F911B8B-B9E7-48BE-9CC5-0B00F14B0ACD}" dt="2020-04-06T09:03:50.265" v="513" actId="478"/>
          <ac:picMkLst>
            <pc:docMk/>
            <pc:sldMk cId="1243072472" sldId="258"/>
            <ac:picMk id="83" creationId="{3582BFC3-ECAC-4762-8E11-9591F94E60DC}"/>
          </ac:picMkLst>
        </pc:picChg>
        <pc:picChg chg="del">
          <ac:chgData name="Alexander Ardashev" userId="42727a08436bfb8e" providerId="LiveId" clId="{6F911B8B-B9E7-48BE-9CC5-0B00F14B0ACD}" dt="2020-04-06T08:52:08.591" v="487" actId="478"/>
          <ac:picMkLst>
            <pc:docMk/>
            <pc:sldMk cId="1243072472" sldId="258"/>
            <ac:picMk id="85" creationId="{A0B342FA-DE31-4A95-8F0D-90816E1BFC84}"/>
          </ac:picMkLst>
        </pc:picChg>
      </pc:sldChg>
      <pc:sldChg chg="addSp delSp modSp add del ord">
        <pc:chgData name="Alexander Ardashev" userId="42727a08436bfb8e" providerId="LiveId" clId="{6F911B8B-B9E7-48BE-9CC5-0B00F14B0ACD}" dt="2020-04-06T09:27:03.592" v="641" actId="1076"/>
        <pc:sldMkLst>
          <pc:docMk/>
          <pc:sldMk cId="964362307" sldId="259"/>
        </pc:sldMkLst>
        <pc:spChg chg="mod">
          <ac:chgData name="Alexander Ardashev" userId="42727a08436bfb8e" providerId="LiveId" clId="{6F911B8B-B9E7-48BE-9CC5-0B00F14B0ACD}" dt="2020-04-06T09:08:16.093" v="521"/>
          <ac:spMkLst>
            <pc:docMk/>
            <pc:sldMk cId="964362307" sldId="259"/>
            <ac:spMk id="2" creationId="{9681AA7A-85FC-48CE-8F7F-670BA1C4C9E8}"/>
          </ac:spMkLst>
        </pc:spChg>
        <pc:spChg chg="add del mod">
          <ac:chgData name="Alexander Ardashev" userId="42727a08436bfb8e" providerId="LiveId" clId="{6F911B8B-B9E7-48BE-9CC5-0B00F14B0ACD}" dt="2020-04-06T09:12:26.946" v="572" actId="478"/>
          <ac:spMkLst>
            <pc:docMk/>
            <pc:sldMk cId="964362307" sldId="259"/>
            <ac:spMk id="3" creationId="{56439488-7E05-4F2A-B1ED-4B18A38A3EE8}"/>
          </ac:spMkLst>
        </pc:spChg>
        <pc:spChg chg="mod">
          <ac:chgData name="Alexander Ardashev" userId="42727a08436bfb8e" providerId="LiveId" clId="{6F911B8B-B9E7-48BE-9CC5-0B00F14B0ACD}" dt="2020-04-06T09:13:39.331" v="578" actId="20577"/>
          <ac:spMkLst>
            <pc:docMk/>
            <pc:sldMk cId="964362307" sldId="259"/>
            <ac:spMk id="40" creationId="{80E55FCE-6F1D-4130-83E4-0404A02A8711}"/>
          </ac:spMkLst>
        </pc:spChg>
        <pc:spChg chg="mod">
          <ac:chgData name="Alexander Ardashev" userId="42727a08436bfb8e" providerId="LiveId" clId="{6F911B8B-B9E7-48BE-9CC5-0B00F14B0ACD}" dt="2020-04-06T09:16:02.493" v="592" actId="20577"/>
          <ac:spMkLst>
            <pc:docMk/>
            <pc:sldMk cId="964362307" sldId="259"/>
            <ac:spMk id="57" creationId="{476E85A1-8995-465A-92E8-77FDE5D2ACA7}"/>
          </ac:spMkLst>
        </pc:spChg>
        <pc:spChg chg="mod">
          <ac:chgData name="Alexander Ardashev" userId="42727a08436bfb8e" providerId="LiveId" clId="{6F911B8B-B9E7-48BE-9CC5-0B00F14B0ACD}" dt="2020-04-06T09:15:35.675" v="590" actId="179"/>
          <ac:spMkLst>
            <pc:docMk/>
            <pc:sldMk cId="964362307" sldId="259"/>
            <ac:spMk id="62" creationId="{5F83584E-788D-40EA-A975-86278A55AD3B}"/>
          </ac:spMkLst>
        </pc:spChg>
        <pc:spChg chg="mod">
          <ac:chgData name="Alexander Ardashev" userId="42727a08436bfb8e" providerId="LiveId" clId="{6F911B8B-B9E7-48BE-9CC5-0B00F14B0ACD}" dt="2020-04-06T09:14:51.198" v="582" actId="20577"/>
          <ac:spMkLst>
            <pc:docMk/>
            <pc:sldMk cId="964362307" sldId="259"/>
            <ac:spMk id="67" creationId="{D5F34E93-5DB1-4928-896B-95A3331CE0FB}"/>
          </ac:spMkLst>
        </pc:spChg>
        <pc:spChg chg="mod">
          <ac:chgData name="Alexander Ardashev" userId="42727a08436bfb8e" providerId="LiveId" clId="{6F911B8B-B9E7-48BE-9CC5-0B00F14B0ACD}" dt="2020-04-06T09:13:18.842" v="576" actId="14100"/>
          <ac:spMkLst>
            <pc:docMk/>
            <pc:sldMk cId="964362307" sldId="259"/>
            <ac:spMk id="72" creationId="{A6830478-EE14-48E7-A814-1B1D9BA728F9}"/>
          </ac:spMkLst>
        </pc:spChg>
        <pc:grpChg chg="mod">
          <ac:chgData name="Alexander Ardashev" userId="42727a08436bfb8e" providerId="LiveId" clId="{6F911B8B-B9E7-48BE-9CC5-0B00F14B0ACD}" dt="2020-04-06T09:13:12.451" v="575" actId="1076"/>
          <ac:grpSpMkLst>
            <pc:docMk/>
            <pc:sldMk cId="964362307" sldId="259"/>
            <ac:grpSpMk id="73" creationId="{E17652C2-0A2C-45AC-87AE-53D69ECDD929}"/>
          </ac:grpSpMkLst>
        </pc:grpChg>
        <pc:picChg chg="del">
          <ac:chgData name="Alexander Ardashev" userId="42727a08436bfb8e" providerId="LiveId" clId="{6F911B8B-B9E7-48BE-9CC5-0B00F14B0ACD}" dt="2020-04-06T09:26:42.481" v="635" actId="478"/>
          <ac:picMkLst>
            <pc:docMk/>
            <pc:sldMk cId="964362307" sldId="259"/>
            <ac:picMk id="5" creationId="{99D26848-80DE-49EA-B63A-283E58783E9A}"/>
          </ac:picMkLst>
        </pc:picChg>
        <pc:picChg chg="add mod">
          <ac:chgData name="Alexander Ardashev" userId="42727a08436bfb8e" providerId="LiveId" clId="{6F911B8B-B9E7-48BE-9CC5-0B00F14B0ACD}" dt="2020-04-06T09:27:03.592" v="641" actId="1076"/>
          <ac:picMkLst>
            <pc:docMk/>
            <pc:sldMk cId="964362307" sldId="259"/>
            <ac:picMk id="6" creationId="{41F2BF73-3074-4AE7-BE90-6E3F7B1FAB93}"/>
          </ac:picMkLst>
        </pc:picChg>
        <pc:picChg chg="del">
          <ac:chgData name="Alexander Ardashev" userId="42727a08436bfb8e" providerId="LiveId" clId="{6F911B8B-B9E7-48BE-9CC5-0B00F14B0ACD}" dt="2020-04-06T09:26:44.325" v="636" actId="478"/>
          <ac:picMkLst>
            <pc:docMk/>
            <pc:sldMk cId="964362307" sldId="259"/>
            <ac:picMk id="8" creationId="{F0C2180B-EBEE-436D-AF8E-EE324EAB0914}"/>
          </ac:picMkLst>
        </pc:picChg>
        <pc:picChg chg="add mod">
          <ac:chgData name="Alexander Ardashev" userId="42727a08436bfb8e" providerId="LiveId" clId="{6F911B8B-B9E7-48BE-9CC5-0B00F14B0ACD}" dt="2020-04-06T09:26:56.795" v="639" actId="1076"/>
          <ac:picMkLst>
            <pc:docMk/>
            <pc:sldMk cId="964362307" sldId="259"/>
            <ac:picMk id="9" creationId="{0A3FFD0C-1AF5-4CD0-9AF3-8B31A8767B59}"/>
          </ac:picMkLst>
        </pc:picChg>
        <pc:picChg chg="del">
          <ac:chgData name="Alexander Ardashev" userId="42727a08436bfb8e" providerId="LiveId" clId="{6F911B8B-B9E7-48BE-9CC5-0B00F14B0ACD}" dt="2020-04-06T09:25:07.614" v="624" actId="478"/>
          <ac:picMkLst>
            <pc:docMk/>
            <pc:sldMk cId="964362307" sldId="259"/>
            <ac:picMk id="11" creationId="{029F6C16-6E36-473D-9EBF-98E7A8558C15}"/>
          </ac:picMkLst>
        </pc:picChg>
        <pc:picChg chg="add mod">
          <ac:chgData name="Alexander Ardashev" userId="42727a08436bfb8e" providerId="LiveId" clId="{6F911B8B-B9E7-48BE-9CC5-0B00F14B0ACD}" dt="2020-04-06T09:26:52.107" v="638" actId="1076"/>
          <ac:picMkLst>
            <pc:docMk/>
            <pc:sldMk cId="964362307" sldId="259"/>
            <ac:picMk id="12" creationId="{B45756E5-B1A0-4749-9654-A14A583F2594}"/>
          </ac:picMkLst>
        </pc:picChg>
        <pc:picChg chg="add mod">
          <ac:chgData name="Alexander Ardashev" userId="42727a08436bfb8e" providerId="LiveId" clId="{6F911B8B-B9E7-48BE-9CC5-0B00F14B0ACD}" dt="2020-04-06T09:26:39.105" v="634" actId="1076"/>
          <ac:picMkLst>
            <pc:docMk/>
            <pc:sldMk cId="964362307" sldId="259"/>
            <ac:picMk id="14" creationId="{FD8D3F48-29C4-4E8D-9D59-55D754D66832}"/>
          </ac:picMkLst>
        </pc:picChg>
        <pc:picChg chg="add mod">
          <ac:chgData name="Alexander Ardashev" userId="42727a08436bfb8e" providerId="LiveId" clId="{6F911B8B-B9E7-48BE-9CC5-0B00F14B0ACD}" dt="2020-04-06T09:21:19.138" v="617" actId="1076"/>
          <ac:picMkLst>
            <pc:docMk/>
            <pc:sldMk cId="964362307" sldId="259"/>
            <ac:picMk id="29" creationId="{7BFBBC41-9329-406C-B9C6-2E64F16F4A1C}"/>
          </ac:picMkLst>
        </pc:picChg>
        <pc:picChg chg="del">
          <ac:chgData name="Alexander Ardashev" userId="42727a08436bfb8e" providerId="LiveId" clId="{6F911B8B-B9E7-48BE-9CC5-0B00F14B0ACD}" dt="2020-04-06T09:26:46.544" v="637" actId="478"/>
          <ac:picMkLst>
            <pc:docMk/>
            <pc:sldMk cId="964362307" sldId="259"/>
            <ac:picMk id="83" creationId="{3582BFC3-ECAC-4762-8E11-9591F94E60DC}"/>
          </ac:picMkLst>
        </pc:picChg>
        <pc:picChg chg="del mod">
          <ac:chgData name="Alexander Ardashev" userId="42727a08436bfb8e" providerId="LiveId" clId="{6F911B8B-B9E7-48BE-9CC5-0B00F14B0ACD}" dt="2020-04-06T09:21:08.527" v="615" actId="478"/>
          <ac:picMkLst>
            <pc:docMk/>
            <pc:sldMk cId="964362307" sldId="259"/>
            <ac:picMk id="85" creationId="{A0B342FA-DE31-4A95-8F0D-90816E1BFC84}"/>
          </ac:picMkLst>
        </pc:picChg>
      </pc:sldChg>
      <pc:sldChg chg="add del setBg">
        <pc:chgData name="Alexander Ardashev" userId="42727a08436bfb8e" providerId="LiveId" clId="{6F911B8B-B9E7-48BE-9CC5-0B00F14B0ACD}" dt="2020-04-06T09:17:51.256" v="595" actId="2696"/>
        <pc:sldMkLst>
          <pc:docMk/>
          <pc:sldMk cId="2240708325" sldId="260"/>
        </pc:sldMkLst>
      </pc:sldChg>
      <pc:sldChg chg="addSp delSp modSp add">
        <pc:chgData name="Alexander Ardashev" userId="42727a08436bfb8e" providerId="LiveId" clId="{6F911B8B-B9E7-48BE-9CC5-0B00F14B0ACD}" dt="2020-04-06T09:20:25.333" v="614" actId="27349"/>
        <pc:sldMkLst>
          <pc:docMk/>
          <pc:sldMk cId="2351393605" sldId="260"/>
        </pc:sldMkLst>
        <pc:spChg chg="del">
          <ac:chgData name="Alexander Ardashev" userId="42727a08436bfb8e" providerId="LiveId" clId="{6F911B8B-B9E7-48BE-9CC5-0B00F14B0ACD}" dt="2020-04-06T09:18:48.637" v="606" actId="478"/>
          <ac:spMkLst>
            <pc:docMk/>
            <pc:sldMk cId="2351393605" sldId="260"/>
            <ac:spMk id="2" creationId="{9681AA7A-85FC-48CE-8F7F-670BA1C4C9E8}"/>
          </ac:spMkLst>
        </pc:spChg>
        <pc:spChg chg="mod">
          <ac:chgData name="Alexander Ardashev" userId="42727a08436bfb8e" providerId="LiveId" clId="{6F911B8B-B9E7-48BE-9CC5-0B00F14B0ACD}" dt="2020-04-06T09:19:02.794" v="610" actId="1076"/>
          <ac:spMkLst>
            <pc:docMk/>
            <pc:sldMk cId="2351393605" sldId="260"/>
            <ac:spMk id="40" creationId="{80E55FCE-6F1D-4130-83E4-0404A02A8711}"/>
          </ac:spMkLst>
        </pc:spChg>
        <pc:spChg chg="del">
          <ac:chgData name="Alexander Ardashev" userId="42727a08436bfb8e" providerId="LiveId" clId="{6F911B8B-B9E7-48BE-9CC5-0B00F14B0ACD}" dt="2020-04-06T09:18:29.605" v="599" actId="478"/>
          <ac:spMkLst>
            <pc:docMk/>
            <pc:sldMk cId="2351393605" sldId="260"/>
            <ac:spMk id="57" creationId="{476E85A1-8995-465A-92E8-77FDE5D2ACA7}"/>
          </ac:spMkLst>
        </pc:spChg>
        <pc:spChg chg="del">
          <ac:chgData name="Alexander Ardashev" userId="42727a08436bfb8e" providerId="LiveId" clId="{6F911B8B-B9E7-48BE-9CC5-0B00F14B0ACD}" dt="2020-04-06T09:18:29.605" v="599" actId="478"/>
          <ac:spMkLst>
            <pc:docMk/>
            <pc:sldMk cId="2351393605" sldId="260"/>
            <ac:spMk id="62" creationId="{5F83584E-788D-40EA-A975-86278A55AD3B}"/>
          </ac:spMkLst>
        </pc:spChg>
        <pc:spChg chg="del">
          <ac:chgData name="Alexander Ardashev" userId="42727a08436bfb8e" providerId="LiveId" clId="{6F911B8B-B9E7-48BE-9CC5-0B00F14B0ACD}" dt="2020-04-06T09:18:29.605" v="599" actId="478"/>
          <ac:spMkLst>
            <pc:docMk/>
            <pc:sldMk cId="2351393605" sldId="260"/>
            <ac:spMk id="67" creationId="{D5F34E93-5DB1-4928-896B-95A3331CE0FB}"/>
          </ac:spMkLst>
        </pc:spChg>
        <pc:spChg chg="del">
          <ac:chgData name="Alexander Ardashev" userId="42727a08436bfb8e" providerId="LiveId" clId="{6F911B8B-B9E7-48BE-9CC5-0B00F14B0ACD}" dt="2020-04-06T09:18:29.605" v="599" actId="478"/>
          <ac:spMkLst>
            <pc:docMk/>
            <pc:sldMk cId="2351393605" sldId="260"/>
            <ac:spMk id="72" creationId="{A6830478-EE14-48E7-A814-1B1D9BA728F9}"/>
          </ac:spMkLst>
        </pc:spChg>
        <pc:grpChg chg="mod">
          <ac:chgData name="Alexander Ardashev" userId="42727a08436bfb8e" providerId="LiveId" clId="{6F911B8B-B9E7-48BE-9CC5-0B00F14B0ACD}" dt="2020-04-06T09:19:02.794" v="610" actId="1076"/>
          <ac:grpSpMkLst>
            <pc:docMk/>
            <pc:sldMk cId="2351393605" sldId="260"/>
            <ac:grpSpMk id="19" creationId="{35682878-57C7-47B1-860E-63D9A1FAF2E2}"/>
          </ac:grpSpMkLst>
        </pc:grpChg>
        <pc:grpChg chg="del">
          <ac:chgData name="Alexander Ardashev" userId="42727a08436bfb8e" providerId="LiveId" clId="{6F911B8B-B9E7-48BE-9CC5-0B00F14B0ACD}" dt="2020-04-06T09:18:29.605" v="599" actId="478"/>
          <ac:grpSpMkLst>
            <pc:docMk/>
            <pc:sldMk cId="2351393605" sldId="260"/>
            <ac:grpSpMk id="58" creationId="{04F3EF7E-CCF0-4A50-81CC-ADC0D786E64A}"/>
          </ac:grpSpMkLst>
        </pc:grpChg>
        <pc:grpChg chg="del">
          <ac:chgData name="Alexander Ardashev" userId="42727a08436bfb8e" providerId="LiveId" clId="{6F911B8B-B9E7-48BE-9CC5-0B00F14B0ACD}" dt="2020-04-06T09:18:29.605" v="599" actId="478"/>
          <ac:grpSpMkLst>
            <pc:docMk/>
            <pc:sldMk cId="2351393605" sldId="260"/>
            <ac:grpSpMk id="63" creationId="{6A00E6AC-DCEE-4B28-838B-8AD278AEE600}"/>
          </ac:grpSpMkLst>
        </pc:grpChg>
        <pc:grpChg chg="del">
          <ac:chgData name="Alexander Ardashev" userId="42727a08436bfb8e" providerId="LiveId" clId="{6F911B8B-B9E7-48BE-9CC5-0B00F14B0ACD}" dt="2020-04-06T09:18:29.605" v="599" actId="478"/>
          <ac:grpSpMkLst>
            <pc:docMk/>
            <pc:sldMk cId="2351393605" sldId="260"/>
            <ac:grpSpMk id="68" creationId="{37D21968-3322-4408-9D07-416BF086CC17}"/>
          </ac:grpSpMkLst>
        </pc:grpChg>
        <pc:grpChg chg="del">
          <ac:chgData name="Alexander Ardashev" userId="42727a08436bfb8e" providerId="LiveId" clId="{6F911B8B-B9E7-48BE-9CC5-0B00F14B0ACD}" dt="2020-04-06T09:18:29.605" v="599" actId="478"/>
          <ac:grpSpMkLst>
            <pc:docMk/>
            <pc:sldMk cId="2351393605" sldId="260"/>
            <ac:grpSpMk id="73" creationId="{E17652C2-0A2C-45AC-87AE-53D69ECDD929}"/>
          </ac:grpSpMkLst>
        </pc:grpChg>
        <pc:picChg chg="add mod">
          <ac:chgData name="Alexander Ardashev" userId="42727a08436bfb8e" providerId="LiveId" clId="{6F911B8B-B9E7-48BE-9CC5-0B00F14B0ACD}" dt="2020-04-06T09:20:25.333" v="614" actId="27349"/>
          <ac:picMkLst>
            <pc:docMk/>
            <pc:sldMk cId="2351393605" sldId="260"/>
            <ac:picMk id="4" creationId="{9EC07B07-0C27-4064-807A-272B84254EAD}"/>
          </ac:picMkLst>
        </pc:picChg>
        <pc:picChg chg="del">
          <ac:chgData name="Alexander Ardashev" userId="42727a08436bfb8e" providerId="LiveId" clId="{6F911B8B-B9E7-48BE-9CC5-0B00F14B0ACD}" dt="2020-04-06T09:18:29.605" v="599" actId="478"/>
          <ac:picMkLst>
            <pc:docMk/>
            <pc:sldMk cId="2351393605" sldId="260"/>
            <ac:picMk id="5" creationId="{99D26848-80DE-49EA-B63A-283E58783E9A}"/>
          </ac:picMkLst>
        </pc:picChg>
        <pc:picChg chg="del">
          <ac:chgData name="Alexander Ardashev" userId="42727a08436bfb8e" providerId="LiveId" clId="{6F911B8B-B9E7-48BE-9CC5-0B00F14B0ACD}" dt="2020-04-06T09:18:29.605" v="599" actId="478"/>
          <ac:picMkLst>
            <pc:docMk/>
            <pc:sldMk cId="2351393605" sldId="260"/>
            <ac:picMk id="8" creationId="{F0C2180B-EBEE-436D-AF8E-EE324EAB0914}"/>
          </ac:picMkLst>
        </pc:picChg>
        <pc:picChg chg="del mod">
          <ac:chgData name="Alexander Ardashev" userId="42727a08436bfb8e" providerId="LiveId" clId="{6F911B8B-B9E7-48BE-9CC5-0B00F14B0ACD}" dt="2020-04-06T09:19:11.936" v="611" actId="478"/>
          <ac:picMkLst>
            <pc:docMk/>
            <pc:sldMk cId="2351393605" sldId="260"/>
            <ac:picMk id="11" creationId="{029F6C16-6E36-473D-9EBF-98E7A8558C15}"/>
          </ac:picMkLst>
        </pc:picChg>
        <pc:picChg chg="del">
          <ac:chgData name="Alexander Ardashev" userId="42727a08436bfb8e" providerId="LiveId" clId="{6F911B8B-B9E7-48BE-9CC5-0B00F14B0ACD}" dt="2020-04-06T09:18:29.605" v="599" actId="478"/>
          <ac:picMkLst>
            <pc:docMk/>
            <pc:sldMk cId="2351393605" sldId="260"/>
            <ac:picMk id="83" creationId="{3582BFC3-ECAC-4762-8E11-9591F94E60DC}"/>
          </ac:picMkLst>
        </pc:picChg>
        <pc:picChg chg="del">
          <ac:chgData name="Alexander Ardashev" userId="42727a08436bfb8e" providerId="LiveId" clId="{6F911B8B-B9E7-48BE-9CC5-0B00F14B0ACD}" dt="2020-04-06T09:18:29.605" v="599" actId="478"/>
          <ac:picMkLst>
            <pc:docMk/>
            <pc:sldMk cId="2351393605" sldId="260"/>
            <ac:picMk id="85" creationId="{A0B342FA-DE31-4A95-8F0D-90816E1BFC84}"/>
          </ac:picMkLst>
        </pc:picChg>
      </pc:sldChg>
    </pc:docChg>
  </pc:docChgLst>
  <pc:docChgLst>
    <pc:chgData name="Alexander Ardashev" userId="42727a08436bfb8e" providerId="LiveId" clId="{C02F3F49-1174-45BB-A53D-CF9CA0E0C2A0}"/>
    <pc:docChg chg="custSel modSld">
      <pc:chgData name="Alexander Ardashev" userId="42727a08436bfb8e" providerId="LiveId" clId="{C02F3F49-1174-45BB-A53D-CF9CA0E0C2A0}" dt="2020-04-06T11:45:09.543" v="21" actId="1076"/>
      <pc:docMkLst>
        <pc:docMk/>
      </pc:docMkLst>
      <pc:sldChg chg="delSp mod setBg">
        <pc:chgData name="Alexander Ardashev" userId="42727a08436bfb8e" providerId="LiveId" clId="{C02F3F49-1174-45BB-A53D-CF9CA0E0C2A0}" dt="2020-04-06T08:54:42.593" v="6"/>
        <pc:sldMkLst>
          <pc:docMk/>
          <pc:sldMk cId="2327434169" sldId="256"/>
        </pc:sldMkLst>
        <pc:spChg chg="del">
          <ac:chgData name="Alexander Ardashev" userId="42727a08436bfb8e" providerId="LiveId" clId="{C02F3F49-1174-45BB-A53D-CF9CA0E0C2A0}" dt="2020-04-06T08:53:04.959" v="3" actId="478"/>
          <ac:spMkLst>
            <pc:docMk/>
            <pc:sldMk cId="2327434169" sldId="256"/>
            <ac:spMk id="2" creationId="{E8B6980F-F8B6-4F90-AB70-BF30D9E124BC}"/>
          </ac:spMkLst>
        </pc:spChg>
        <pc:spChg chg="del">
          <ac:chgData name="Alexander Ardashev" userId="42727a08436bfb8e" providerId="LiveId" clId="{C02F3F49-1174-45BB-A53D-CF9CA0E0C2A0}" dt="2020-04-06T08:53:07.918" v="4" actId="478"/>
          <ac:spMkLst>
            <pc:docMk/>
            <pc:sldMk cId="2327434169" sldId="256"/>
            <ac:spMk id="3" creationId="{8848611C-5877-47D6-A930-E1928ABBB54C}"/>
          </ac:spMkLst>
        </pc:spChg>
      </pc:sldChg>
      <pc:sldChg chg="addSp delSp modSp mod">
        <pc:chgData name="Alexander Ardashev" userId="42727a08436bfb8e" providerId="LiveId" clId="{C02F3F49-1174-45BB-A53D-CF9CA0E0C2A0}" dt="2020-04-06T11:45:09.543" v="21" actId="1076"/>
        <pc:sldMkLst>
          <pc:docMk/>
          <pc:sldMk cId="2351393605" sldId="260"/>
        </pc:sldMkLst>
        <pc:spChg chg="mod">
          <ac:chgData name="Alexander Ardashev" userId="42727a08436bfb8e" providerId="LiveId" clId="{C02F3F49-1174-45BB-A53D-CF9CA0E0C2A0}" dt="2020-04-06T11:44:09.653" v="9" actId="404"/>
          <ac:spMkLst>
            <pc:docMk/>
            <pc:sldMk cId="2351393605" sldId="260"/>
            <ac:spMk id="40" creationId="{80E55FCE-6F1D-4130-83E4-0404A02A8711}"/>
          </ac:spMkLst>
        </pc:spChg>
        <pc:picChg chg="add mod">
          <ac:chgData name="Alexander Ardashev" userId="42727a08436bfb8e" providerId="LiveId" clId="{C02F3F49-1174-45BB-A53D-CF9CA0E0C2A0}" dt="2020-04-06T11:45:09.543" v="21" actId="1076"/>
          <ac:picMkLst>
            <pc:docMk/>
            <pc:sldMk cId="2351393605" sldId="260"/>
            <ac:picMk id="3" creationId="{A421B2A4-E5EF-4D24-9644-8BDD50D35D8B}"/>
          </ac:picMkLst>
        </pc:picChg>
        <pc:picChg chg="del">
          <ac:chgData name="Alexander Ardashev" userId="42727a08436bfb8e" providerId="LiveId" clId="{C02F3F49-1174-45BB-A53D-CF9CA0E0C2A0}" dt="2020-04-06T11:44:53.457" v="12" actId="478"/>
          <ac:picMkLst>
            <pc:docMk/>
            <pc:sldMk cId="2351393605" sldId="260"/>
            <ac:picMk id="4" creationId="{9EC07B07-0C27-4064-807A-272B84254EA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63B549-20FE-4CA2-9E33-A4F40A892D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9E895E7-5F9A-44EC-BA8B-B36047C9AE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117E90-2DD3-4CB1-B03E-0E31AB09D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ED22DC-A31D-430F-BE85-499350EBD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E1B1B8-F1F2-4844-BD9D-83B094CF8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599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DFDE2B-2419-4433-83AE-15495658E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B06EE0-203B-421C-A260-963D0B894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6653A8-CA30-4F52-ABD1-8AAEE7077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F7E388-335F-4276-8F23-78DCD40F7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30A142-2CD9-4EEC-BF73-39B3CE3B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40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78561D-2A1E-4515-A2C0-177A8597C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AF1E3B-4464-46BD-AA92-FCC24D12E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1BB2F0-9C90-4DE3-B54E-13C8C03AD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824B98-BFD1-45A6-B98F-A767115AF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E0F005-4572-4F84-AFAE-E2F57CF64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02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36AF64-F50F-4B19-8751-B85A8B9CF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1BD79A-519A-412B-8EEF-53CDF3A0BD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943A675-E205-4B2B-891F-A43548909C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31896A-C9A1-4B7A-B79F-AA55C7B3B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01BBE4-B9F0-48D2-A86E-513EBFF9B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CE5E9DF-A9AE-4469-8E8F-FE60A70C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787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029702-1F5B-4D64-8F4E-3DDCDDBD3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81E0FC-5FD1-40F8-A4CD-0B42619BD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3A9AB2-F875-4F95-9691-3F79F2D2E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A65F84C-C917-486F-A699-D57BE0E576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354D605-8910-4169-A813-D46FA4C169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ED45EC5-91A1-437B-B735-8ADBA30A3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CC7702C-E3FF-4D67-B4F8-2EB938F9F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D1AADF8-7700-4E5C-AA5D-BC24FA1B3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1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123186-2FB0-4C05-81A5-53CAFC13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92AD207-76CB-41DC-89DE-F21D0816F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3786F3E-B8C9-4287-9966-7BAC5F783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757D115-D96D-42B4-BEDA-A49A6405E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432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D17B801-2FF7-4392-8578-8515789EE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A039422-250E-4D27-8784-CF2ABA30E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0D8184A-A9E9-459E-B62C-64DD861D4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123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8B75B9-3F7C-467E-9DF3-9431DF4DD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8420B7-1766-4317-83B7-F191976872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D68317-81B7-4CED-A3B6-1639C3983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716177-0BAA-40D7-9F72-4445BE89E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783C178-9FAC-4D72-9FCD-2DCC7A144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198E2E7-0009-4659-B063-B4696606D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102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06975C-8D61-4C4C-85FB-8B08FAD8A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4F75675-D3C7-4B2B-88F6-24BBBE1F39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D5E7837-99D8-4341-BE12-7D9DDC069E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2F1E2A-CA97-4E1A-A09B-22125DE98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316E59-CAD0-4A42-8C76-48310290C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09BACC7-2555-4BA5-8F64-8FF5AA574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487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CE6127-DF3D-4E6B-AF8D-F9F71ABF3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146BFD8-8754-430B-A054-F096EE457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2E6AA4-32AE-4674-9C8C-EB4DD1EF3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F66558-566E-440F-9663-0EAD2F60C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8FF6F9-75A5-4BC0-B40D-3B9F3DF09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517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0FA9911-0D26-49E9-93E2-7A2AA317BB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5BB1D3-7D9A-4646-8ADD-BC6022BA6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D8B55A-B624-4DB1-BB9F-B6DBE428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DFDF23-92CB-4D97-BAF6-5A75ACA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3E9917-0D2D-4C7F-A9E3-644C4D5D4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82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C88ECC-ED93-4F89-A1A7-424588FB4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9857CF-E5BF-4C41-89F2-ADA9DAFDAB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5387B5-1BF8-40F1-A77A-2BC4F6FED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1D47C-D16A-4A9B-A160-FCDF974C81FF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7E2207-CE75-468F-A117-F4CE9CCF5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0633A6-F417-4EED-A2D3-DCFA89414B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98B3E-7C5F-48DB-92CD-8F80A97B0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0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26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27.svg"/><Relationship Id="rId9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4458923F-33BE-48D1-8F84-E3CB162FA3F5}"/>
              </a:ext>
            </a:extLst>
          </p:cNvPr>
          <p:cNvSpPr/>
          <p:nvPr/>
        </p:nvSpPr>
        <p:spPr>
          <a:xfrm>
            <a:off x="0" y="3105834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КАК УЧИТЬ ДОМА?</a:t>
            </a:r>
          </a:p>
        </p:txBody>
      </p:sp>
    </p:spTree>
    <p:extLst>
      <p:ext uri="{BB962C8B-B14F-4D97-AF65-F5344CB8AC3E}">
        <p14:creationId xmlns:p14="http://schemas.microsoft.com/office/powerpoint/2010/main" val="2327434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A74E5904-64A2-49B1-B1CF-31CD5FC27042}"/>
              </a:ext>
            </a:extLst>
          </p:cNvPr>
          <p:cNvSpPr/>
          <p:nvPr/>
        </p:nvSpPr>
        <p:spPr>
          <a:xfrm>
            <a:off x="493486" y="989806"/>
            <a:ext cx="5184000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Рабочий стол</a:t>
            </a:r>
            <a:endParaRPr lang="ru-RU" sz="2000" dirty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E7890E70-6DD6-40ED-8004-22FAB72FF0ED}"/>
              </a:ext>
            </a:extLst>
          </p:cNvPr>
          <p:cNvSpPr/>
          <p:nvPr/>
        </p:nvSpPr>
        <p:spPr>
          <a:xfrm>
            <a:off x="487435" y="2681089"/>
            <a:ext cx="5184000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Достаточное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освещение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48EE1B7B-D03B-4B9A-8AA3-CFE215A63CA7}"/>
              </a:ext>
            </a:extLst>
          </p:cNvPr>
          <p:cNvSpPr/>
          <p:nvPr/>
        </p:nvSpPr>
        <p:spPr>
          <a:xfrm>
            <a:off x="530046" y="4308411"/>
            <a:ext cx="5157556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Проверяйте работу техники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подключайтесь заранее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30 мин. до начала занятий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6467838" y="1795407"/>
            <a:ext cx="5184000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Компьютер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подключением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интернету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C50A82E0-385C-4355-9741-DB29A20129F3}"/>
              </a:ext>
            </a:extLst>
          </p:cNvPr>
          <p:cNvSpPr/>
          <p:nvPr/>
        </p:nvSpPr>
        <p:spPr>
          <a:xfrm>
            <a:off x="6461787" y="3486690"/>
            <a:ext cx="5184000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изолированы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4537E554-0FE9-4FE8-B788-AB7A19A00046}"/>
              </a:ext>
            </a:extLst>
          </p:cNvPr>
          <p:cNvSpPr/>
          <p:nvPr/>
        </p:nvSpPr>
        <p:spPr>
          <a:xfrm>
            <a:off x="6504398" y="5106826"/>
            <a:ext cx="5184000" cy="12499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536575"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неполадок обращайтесь в службу поддержки на сайте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ДО «НИМЦ».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ОРГАНИЗУЙТЕ СВОЕ РАБОЧЕЕ МЕСТО</a:t>
            </a:r>
            <a:endParaRPr lang="ru-RU" sz="2800" dirty="0"/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07B4030E-3DAC-482F-BF47-1957D18ABAB8}"/>
              </a:ext>
            </a:extLst>
          </p:cNvPr>
          <p:cNvGrpSpPr/>
          <p:nvPr/>
        </p:nvGrpSpPr>
        <p:grpSpPr>
          <a:xfrm>
            <a:off x="5140098" y="1102258"/>
            <a:ext cx="1911804" cy="5207629"/>
            <a:chOff x="7272337" y="1571624"/>
            <a:chExt cx="1662438" cy="4528372"/>
          </a:xfrm>
        </p:grpSpPr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50E2AE9E-7B2D-46BA-B591-6DBE12F88B57}"/>
                </a:ext>
              </a:extLst>
            </p:cNvPr>
            <p:cNvGrpSpPr/>
            <p:nvPr/>
          </p:nvGrpSpPr>
          <p:grpSpPr>
            <a:xfrm rot="2700000">
              <a:off x="7272338" y="1571624"/>
              <a:ext cx="900000" cy="900000"/>
              <a:chOff x="7272338" y="1571624"/>
              <a:chExt cx="900000" cy="900000"/>
            </a:xfrm>
          </p:grpSpPr>
          <p:sp>
            <p:nvSpPr>
              <p:cNvPr id="15" name="Прямоугольник 14">
                <a:extLst>
                  <a:ext uri="{FF2B5EF4-FFF2-40B4-BE49-F238E27FC236}">
                    <a16:creationId xmlns:a16="http://schemas.microsoft.com/office/drawing/2014/main" id="{FE061228-E4E9-4D63-993B-3088954B532D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Прямоугольник 16">
                <a:extLst>
                  <a:ext uri="{FF2B5EF4-FFF2-40B4-BE49-F238E27FC236}">
                    <a16:creationId xmlns:a16="http://schemas.microsoft.com/office/drawing/2014/main" id="{54609A0E-A1F2-46B3-8338-8D1682FFEA66}"/>
                  </a:ext>
                </a:extLst>
              </p:cNvPr>
              <p:cNvSpPr/>
              <p:nvPr/>
            </p:nvSpPr>
            <p:spPr>
              <a:xfrm>
                <a:off x="7308337" y="1607625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35682878-57C7-47B1-860E-63D9A1FAF2E2}"/>
                </a:ext>
              </a:extLst>
            </p:cNvPr>
            <p:cNvGrpSpPr/>
            <p:nvPr/>
          </p:nvGrpSpPr>
          <p:grpSpPr>
            <a:xfrm rot="2700000">
              <a:off x="8010390" y="2309677"/>
              <a:ext cx="900000" cy="900000"/>
              <a:chOff x="7272338" y="1571624"/>
              <a:chExt cx="900000" cy="900000"/>
            </a:xfrm>
          </p:grpSpPr>
          <p:sp>
            <p:nvSpPr>
              <p:cNvPr id="20" name="Прямоугольник 19">
                <a:extLst>
                  <a:ext uri="{FF2B5EF4-FFF2-40B4-BE49-F238E27FC236}">
                    <a16:creationId xmlns:a16="http://schemas.microsoft.com/office/drawing/2014/main" id="{E7568E57-4859-49A6-8A91-3D2F915FC3D5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D15D9910-423E-4386-AF9C-33CEE6CF13C6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" name="Группа 21">
              <a:extLst>
                <a:ext uri="{FF2B5EF4-FFF2-40B4-BE49-F238E27FC236}">
                  <a16:creationId xmlns:a16="http://schemas.microsoft.com/office/drawing/2014/main" id="{1FB343E3-7917-4633-85B7-F54E93F708E6}"/>
                </a:ext>
              </a:extLst>
            </p:cNvPr>
            <p:cNvGrpSpPr/>
            <p:nvPr/>
          </p:nvGrpSpPr>
          <p:grpSpPr>
            <a:xfrm rot="2700000">
              <a:off x="7272337" y="3011927"/>
              <a:ext cx="900000" cy="900000"/>
              <a:chOff x="7272338" y="1571624"/>
              <a:chExt cx="900000" cy="900000"/>
            </a:xfrm>
          </p:grpSpPr>
          <p:sp>
            <p:nvSpPr>
              <p:cNvPr id="23" name="Прямоугольник 22">
                <a:extLst>
                  <a:ext uri="{FF2B5EF4-FFF2-40B4-BE49-F238E27FC236}">
                    <a16:creationId xmlns:a16="http://schemas.microsoft.com/office/drawing/2014/main" id="{8F4D7C6B-C5DA-426B-8351-F3D47F199AF0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2F3C73B2-FBAD-473E-A1C4-49E912565C90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5" name="Группа 24">
              <a:extLst>
                <a:ext uri="{FF2B5EF4-FFF2-40B4-BE49-F238E27FC236}">
                  <a16:creationId xmlns:a16="http://schemas.microsoft.com/office/drawing/2014/main" id="{6D71A98D-903E-4DC5-8CDE-BFFD52DF37FC}"/>
                </a:ext>
              </a:extLst>
            </p:cNvPr>
            <p:cNvGrpSpPr/>
            <p:nvPr/>
          </p:nvGrpSpPr>
          <p:grpSpPr>
            <a:xfrm rot="2700000">
              <a:off x="8010389" y="3749980"/>
              <a:ext cx="900000" cy="900000"/>
              <a:chOff x="7272338" y="1571624"/>
              <a:chExt cx="900000" cy="900000"/>
            </a:xfrm>
          </p:grpSpPr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840A4D7C-4703-42F9-A5F1-A316B13931FD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Прямоугольник 26">
                <a:extLst>
                  <a:ext uri="{FF2B5EF4-FFF2-40B4-BE49-F238E27FC236}">
                    <a16:creationId xmlns:a16="http://schemas.microsoft.com/office/drawing/2014/main" id="{B6D569F4-36DB-4B1A-8D8F-21B01B8C806F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8" name="Группа 27">
              <a:extLst>
                <a:ext uri="{FF2B5EF4-FFF2-40B4-BE49-F238E27FC236}">
                  <a16:creationId xmlns:a16="http://schemas.microsoft.com/office/drawing/2014/main" id="{0A294AAE-2E1D-4A33-A88D-F239D91E14C9}"/>
                </a:ext>
              </a:extLst>
            </p:cNvPr>
            <p:cNvGrpSpPr/>
            <p:nvPr/>
          </p:nvGrpSpPr>
          <p:grpSpPr>
            <a:xfrm rot="2700000">
              <a:off x="7296723" y="4461943"/>
              <a:ext cx="900000" cy="900000"/>
              <a:chOff x="7272338" y="1571624"/>
              <a:chExt cx="900000" cy="900000"/>
            </a:xfrm>
          </p:grpSpPr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07F9706B-FADB-48A3-828F-6A61C433C96F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FB3F6B39-14FE-47D3-9649-B2024998384E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1" name="Группа 30">
              <a:extLst>
                <a:ext uri="{FF2B5EF4-FFF2-40B4-BE49-F238E27FC236}">
                  <a16:creationId xmlns:a16="http://schemas.microsoft.com/office/drawing/2014/main" id="{35566C9C-52C6-4358-896B-C382253E8639}"/>
                </a:ext>
              </a:extLst>
            </p:cNvPr>
            <p:cNvGrpSpPr/>
            <p:nvPr/>
          </p:nvGrpSpPr>
          <p:grpSpPr>
            <a:xfrm rot="2700000">
              <a:off x="8034775" y="5199996"/>
              <a:ext cx="900000" cy="900000"/>
              <a:chOff x="7272338" y="1571624"/>
              <a:chExt cx="900000" cy="900000"/>
            </a:xfrm>
          </p:grpSpPr>
          <p:sp>
            <p:nvSpPr>
              <p:cNvPr id="32" name="Прямоугольник 31">
                <a:extLst>
                  <a:ext uri="{FF2B5EF4-FFF2-40B4-BE49-F238E27FC236}">
                    <a16:creationId xmlns:a16="http://schemas.microsoft.com/office/drawing/2014/main" id="{3B9DA37A-2A04-484A-9543-93CDDAD4ADD4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id="{D7C6ABA6-4ED8-4080-B9A2-E6DEEA3033B2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4" name="Рисунок 3" descr="Компьютер">
            <a:extLst>
              <a:ext uri="{FF2B5EF4-FFF2-40B4-BE49-F238E27FC236}">
                <a16:creationId xmlns:a16="http://schemas.microsoft.com/office/drawing/2014/main" id="{9C7BB197-2F04-436F-A9EC-32A39EC431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28941" y="2087090"/>
            <a:ext cx="720000" cy="720000"/>
          </a:xfrm>
          <a:prstGeom prst="rect">
            <a:avLst/>
          </a:prstGeom>
        </p:spPr>
      </p:pic>
      <p:pic>
        <p:nvPicPr>
          <p:cNvPr id="6" name="Рисунок 5" descr="Фонарь">
            <a:extLst>
              <a:ext uri="{FF2B5EF4-FFF2-40B4-BE49-F238E27FC236}">
                <a16:creationId xmlns:a16="http://schemas.microsoft.com/office/drawing/2014/main" id="{C435BC49-75E5-4BF0-9092-CD0319A903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91734" y="2899181"/>
            <a:ext cx="720000" cy="720000"/>
          </a:xfrm>
          <a:prstGeom prst="rect">
            <a:avLst/>
          </a:prstGeom>
        </p:spPr>
      </p:pic>
      <p:pic>
        <p:nvPicPr>
          <p:cNvPr id="10" name="Рисунок 9" descr="Кот">
            <a:extLst>
              <a:ext uri="{FF2B5EF4-FFF2-40B4-BE49-F238E27FC236}">
                <a16:creationId xmlns:a16="http://schemas.microsoft.com/office/drawing/2014/main" id="{DF455C8A-83F7-4CEB-960F-C566C89AC1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81032" y="3751673"/>
            <a:ext cx="720000" cy="720000"/>
          </a:xfrm>
          <a:prstGeom prst="rect">
            <a:avLst/>
          </a:prstGeom>
        </p:spPr>
      </p:pic>
      <p:pic>
        <p:nvPicPr>
          <p:cNvPr id="12" name="Рисунок 11" descr="Отзыв клиента">
            <a:extLst>
              <a:ext uri="{FF2B5EF4-FFF2-40B4-BE49-F238E27FC236}">
                <a16:creationId xmlns:a16="http://schemas.microsoft.com/office/drawing/2014/main" id="{FFFD90CE-2B1B-4770-8F16-44E39106D0D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175386" y="5449571"/>
            <a:ext cx="720000" cy="720000"/>
          </a:xfrm>
          <a:prstGeom prst="rect">
            <a:avLst/>
          </a:prstGeom>
        </p:spPr>
      </p:pic>
      <p:pic>
        <p:nvPicPr>
          <p:cNvPr id="14" name="Рисунок 13" descr="Стол и стулья">
            <a:extLst>
              <a:ext uri="{FF2B5EF4-FFF2-40B4-BE49-F238E27FC236}">
                <a16:creationId xmlns:a16="http://schemas.microsoft.com/office/drawing/2014/main" id="{66E93F44-5D43-40C5-8E66-AEA1CFD6A16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297597" y="1231404"/>
            <a:ext cx="720000" cy="720000"/>
          </a:xfrm>
          <a:prstGeom prst="rect">
            <a:avLst/>
          </a:prstGeom>
        </p:spPr>
      </p:pic>
      <p:pic>
        <p:nvPicPr>
          <p:cNvPr id="44" name="Рисунок 43" descr="Часы">
            <a:extLst>
              <a:ext uri="{FF2B5EF4-FFF2-40B4-BE49-F238E27FC236}">
                <a16:creationId xmlns:a16="http://schemas.microsoft.com/office/drawing/2014/main" id="{7EB515A9-1F26-4B46-8CBA-B820DDBAAE1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316139" y="458210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47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1170123" y="939394"/>
            <a:ext cx="10545088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Видеоурок –это не урок «вживую».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Готовьте интересный и разнообразный материал, стимулирующий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познавательную деятельность учащихся.</a:t>
            </a:r>
            <a:endParaRPr lang="ru-RU" sz="20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ВИДЕОУРОКОВ</a:t>
            </a:r>
            <a:endParaRPr lang="ru-RU" sz="2800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5682878-57C7-47B1-860E-63D9A1FAF2E2}"/>
              </a:ext>
            </a:extLst>
          </p:cNvPr>
          <p:cNvGrpSpPr/>
          <p:nvPr/>
        </p:nvGrpSpPr>
        <p:grpSpPr>
          <a:xfrm rot="2700000">
            <a:off x="691145" y="1080162"/>
            <a:ext cx="1035000" cy="1035000"/>
            <a:chOff x="7272338" y="1571624"/>
            <a:chExt cx="900000" cy="900000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7568E57-4859-49A6-8A91-3D2F915FC3D5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D15D9910-423E-4386-AF9C-33CEE6CF13C6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476E85A1-8995-465A-92E8-77FDE5D2ACA7}"/>
              </a:ext>
            </a:extLst>
          </p:cNvPr>
          <p:cNvSpPr/>
          <p:nvPr/>
        </p:nvSpPr>
        <p:spPr>
          <a:xfrm>
            <a:off x="1551227" y="2411881"/>
            <a:ext cx="5479890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Обязательно организуйте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общение с детьми!</a:t>
            </a:r>
            <a:endParaRPr lang="ru-RU" sz="2000" dirty="0"/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04F3EF7E-CCF0-4A50-81CC-ADC0D786E64A}"/>
              </a:ext>
            </a:extLst>
          </p:cNvPr>
          <p:cNvGrpSpPr/>
          <p:nvPr/>
        </p:nvGrpSpPr>
        <p:grpSpPr>
          <a:xfrm rot="2700000">
            <a:off x="1072248" y="2552649"/>
            <a:ext cx="1035000" cy="1035000"/>
            <a:chOff x="7272338" y="1571624"/>
            <a:chExt cx="900000" cy="900000"/>
          </a:xfrm>
        </p:grpSpPr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BDE582C1-74EA-4E1A-827F-4836B28D4D6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D8866793-6735-4A54-944D-2D3C36134BF1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5F83584E-788D-40EA-A975-86278A55AD3B}"/>
              </a:ext>
            </a:extLst>
          </p:cNvPr>
          <p:cNvSpPr/>
          <p:nvPr/>
        </p:nvSpPr>
        <p:spPr>
          <a:xfrm>
            <a:off x="1170123" y="3919020"/>
            <a:ext cx="5860993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Проводите учет детей,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посетивших уроки онлайн.</a:t>
            </a:r>
            <a:endParaRPr lang="ru-RU" sz="2000" dirty="0"/>
          </a:p>
        </p:txBody>
      </p: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A00E6AC-DCEE-4B28-838B-8AD278AEE600}"/>
              </a:ext>
            </a:extLst>
          </p:cNvPr>
          <p:cNvGrpSpPr/>
          <p:nvPr/>
        </p:nvGrpSpPr>
        <p:grpSpPr>
          <a:xfrm rot="2700000">
            <a:off x="691145" y="4059788"/>
            <a:ext cx="1035000" cy="1035000"/>
            <a:chOff x="7272338" y="1571624"/>
            <a:chExt cx="900000" cy="900000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6C3D832D-56EF-4842-90DB-87754F6D4FB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39C04AE0-090A-40AF-BFB9-E291D6740B3E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D5F34E93-5DB1-4928-896B-95A3331CE0FB}"/>
              </a:ext>
            </a:extLst>
          </p:cNvPr>
          <p:cNvSpPr/>
          <p:nvPr/>
        </p:nvSpPr>
        <p:spPr>
          <a:xfrm>
            <a:off x="1551227" y="5391507"/>
            <a:ext cx="5479889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Выставляйте достаточное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количество оценок.</a:t>
            </a:r>
            <a:endParaRPr lang="ru-RU" sz="2000" dirty="0"/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7D21968-3322-4408-9D07-416BF086CC17}"/>
              </a:ext>
            </a:extLst>
          </p:cNvPr>
          <p:cNvGrpSpPr/>
          <p:nvPr/>
        </p:nvGrpSpPr>
        <p:grpSpPr>
          <a:xfrm rot="2700000">
            <a:off x="1072248" y="5532275"/>
            <a:ext cx="1035000" cy="1035000"/>
            <a:chOff x="7272338" y="1571624"/>
            <a:chExt cx="900000" cy="900000"/>
          </a:xfrm>
        </p:grpSpPr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16E77D61-7B68-4ECE-BDD1-EA59E9ABE654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42A65743-F003-4C23-B09A-53D312789B5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A6830478-EE14-48E7-A814-1B1D9BA728F9}"/>
              </a:ext>
            </a:extLst>
          </p:cNvPr>
          <p:cNvSpPr/>
          <p:nvPr/>
        </p:nvSpPr>
        <p:spPr>
          <a:xfrm>
            <a:off x="7982287" y="2636246"/>
            <a:ext cx="3732924" cy="24183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стремитесь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загрузить учащихся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большим количеством </a:t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домашних заданий.</a:t>
            </a:r>
            <a:endParaRPr lang="ru-RU" sz="2000" dirty="0"/>
          </a:p>
        </p:txBody>
      </p: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id="{E17652C2-0A2C-45AC-87AE-53D69ECDD929}"/>
              </a:ext>
            </a:extLst>
          </p:cNvPr>
          <p:cNvGrpSpPr/>
          <p:nvPr/>
        </p:nvGrpSpPr>
        <p:grpSpPr>
          <a:xfrm rot="2700000">
            <a:off x="7459766" y="2777013"/>
            <a:ext cx="1035000" cy="1035000"/>
            <a:chOff x="7272338" y="1571624"/>
            <a:chExt cx="900000" cy="900000"/>
          </a:xfrm>
        </p:grpSpPr>
        <p:sp>
          <p:nvSpPr>
            <p:cNvPr id="74" name="Прямоугольник 73">
              <a:extLst>
                <a:ext uri="{FF2B5EF4-FFF2-40B4-BE49-F238E27FC236}">
                  <a16:creationId xmlns:a16="http://schemas.microsoft.com/office/drawing/2014/main" id="{22A6BB7B-FD41-449E-84D6-20BD9E9B642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рямоугольник 74">
              <a:extLst>
                <a:ext uri="{FF2B5EF4-FFF2-40B4-BE49-F238E27FC236}">
                  <a16:creationId xmlns:a16="http://schemas.microsoft.com/office/drawing/2014/main" id="{9E75559B-E8B7-4B1C-88DF-6A46661B3065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5" name="Рисунок 4" descr="Просмотр клиента справа налево">
            <a:extLst>
              <a:ext uri="{FF2B5EF4-FFF2-40B4-BE49-F238E27FC236}">
                <a16:creationId xmlns:a16="http://schemas.microsoft.com/office/drawing/2014/main" id="{99D26848-80DE-49EA-B63A-283E58783E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2092" y="2735438"/>
            <a:ext cx="720000" cy="720000"/>
          </a:xfrm>
          <a:prstGeom prst="rect">
            <a:avLst/>
          </a:prstGeom>
        </p:spPr>
      </p:pic>
      <p:pic>
        <p:nvPicPr>
          <p:cNvPr id="8" name="Рисунок 7" descr="Контрольный список">
            <a:extLst>
              <a:ext uri="{FF2B5EF4-FFF2-40B4-BE49-F238E27FC236}">
                <a16:creationId xmlns:a16="http://schemas.microsoft.com/office/drawing/2014/main" id="{F0C2180B-EBEE-436D-AF8E-EE324EAB09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4615" y="4230399"/>
            <a:ext cx="720000" cy="720000"/>
          </a:xfrm>
          <a:prstGeom prst="rect">
            <a:avLst/>
          </a:prstGeom>
        </p:spPr>
      </p:pic>
      <p:pic>
        <p:nvPicPr>
          <p:cNvPr id="11" name="Рисунок 10" descr="Открытая книга">
            <a:extLst>
              <a:ext uri="{FF2B5EF4-FFF2-40B4-BE49-F238E27FC236}">
                <a16:creationId xmlns:a16="http://schemas.microsoft.com/office/drawing/2014/main" id="{029F6C16-6E36-473D-9EBF-98E7A8558C1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1227" y="1247404"/>
            <a:ext cx="720000" cy="720000"/>
          </a:xfrm>
          <a:prstGeom prst="rect">
            <a:avLst/>
          </a:prstGeom>
        </p:spPr>
      </p:pic>
      <p:pic>
        <p:nvPicPr>
          <p:cNvPr id="83" name="Рисунок 82" descr="Список (справа налево)">
            <a:extLst>
              <a:ext uri="{FF2B5EF4-FFF2-40B4-BE49-F238E27FC236}">
                <a16:creationId xmlns:a16="http://schemas.microsoft.com/office/drawing/2014/main" id="{3582BFC3-ECAC-4762-8E11-9591F94E60D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12330" y="5711807"/>
            <a:ext cx="720000" cy="720000"/>
          </a:xfrm>
          <a:prstGeom prst="rect">
            <a:avLst/>
          </a:prstGeom>
        </p:spPr>
      </p:pic>
      <p:pic>
        <p:nvPicPr>
          <p:cNvPr id="85" name="Рисунок 84" descr="Карандаш">
            <a:extLst>
              <a:ext uri="{FF2B5EF4-FFF2-40B4-BE49-F238E27FC236}">
                <a16:creationId xmlns:a16="http://schemas.microsoft.com/office/drawing/2014/main" id="{A0B342FA-DE31-4A95-8F0D-90816E1BFC8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617266" y="2917095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39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1170123" y="939394"/>
            <a:ext cx="10545088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Уделяйте достаточное внимание подготовке кейсов,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нагружайте их большим количеством классических упражнений и задач.</a:t>
            </a:r>
            <a:endParaRPr lang="ru-RU" sz="20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ВИДЕОУРОКОВ</a:t>
            </a:r>
            <a:endParaRPr lang="ru-RU" sz="2800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5682878-57C7-47B1-860E-63D9A1FAF2E2}"/>
              </a:ext>
            </a:extLst>
          </p:cNvPr>
          <p:cNvGrpSpPr/>
          <p:nvPr/>
        </p:nvGrpSpPr>
        <p:grpSpPr>
          <a:xfrm rot="2700000">
            <a:off x="691145" y="1080162"/>
            <a:ext cx="1035000" cy="1035000"/>
            <a:chOff x="7272338" y="1571624"/>
            <a:chExt cx="900000" cy="900000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7568E57-4859-49A6-8A91-3D2F915FC3D5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D15D9910-423E-4386-AF9C-33CEE6CF13C6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476E85A1-8995-465A-92E8-77FDE5D2ACA7}"/>
              </a:ext>
            </a:extLst>
          </p:cNvPr>
          <p:cNvSpPr/>
          <p:nvPr/>
        </p:nvSpPr>
        <p:spPr>
          <a:xfrm>
            <a:off x="1551227" y="2411881"/>
            <a:ext cx="10163984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Активнее используйте проектную работу. Это интересно детям!</a:t>
            </a:r>
            <a:endParaRPr lang="ru-RU" sz="2000" dirty="0"/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04F3EF7E-CCF0-4A50-81CC-ADC0D786E64A}"/>
              </a:ext>
            </a:extLst>
          </p:cNvPr>
          <p:cNvGrpSpPr/>
          <p:nvPr/>
        </p:nvGrpSpPr>
        <p:grpSpPr>
          <a:xfrm rot="2700000">
            <a:off x="1072248" y="2552649"/>
            <a:ext cx="1035000" cy="1035000"/>
            <a:chOff x="7272338" y="1571624"/>
            <a:chExt cx="900000" cy="900000"/>
          </a:xfrm>
        </p:grpSpPr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BDE582C1-74EA-4E1A-827F-4836B28D4D6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D8866793-6735-4A54-944D-2D3C36134BF1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5F83584E-788D-40EA-A975-86278A55AD3B}"/>
              </a:ext>
            </a:extLst>
          </p:cNvPr>
          <p:cNvSpPr/>
          <p:nvPr/>
        </p:nvSpPr>
        <p:spPr>
          <a:xfrm>
            <a:off x="1170123" y="3919020"/>
            <a:ext cx="10545086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стремитесь загрузить учащихся большим количеством домашних заданий,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делайте упор на поисковые и творческие задачи.</a:t>
            </a:r>
            <a:endParaRPr lang="ru-RU" sz="2000" dirty="0"/>
          </a:p>
        </p:txBody>
      </p: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A00E6AC-DCEE-4B28-838B-8AD278AEE600}"/>
              </a:ext>
            </a:extLst>
          </p:cNvPr>
          <p:cNvGrpSpPr/>
          <p:nvPr/>
        </p:nvGrpSpPr>
        <p:grpSpPr>
          <a:xfrm rot="2700000">
            <a:off x="691145" y="4059788"/>
            <a:ext cx="1035000" cy="1035000"/>
            <a:chOff x="7272338" y="1571624"/>
            <a:chExt cx="900000" cy="900000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6C3D832D-56EF-4842-90DB-87754F6D4FB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39C04AE0-090A-40AF-BFB9-E291D6740B3E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D5F34E93-5DB1-4928-896B-95A3331CE0FB}"/>
              </a:ext>
            </a:extLst>
          </p:cNvPr>
          <p:cNvSpPr/>
          <p:nvPr/>
        </p:nvSpPr>
        <p:spPr>
          <a:xfrm>
            <a:off x="1551227" y="5391507"/>
            <a:ext cx="10163982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Четко обговаривайте с учащимися время получения кейсов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и возврата выполненных работ. Обязательно оценивайте работу учащихся.</a:t>
            </a:r>
            <a:endParaRPr lang="ru-RU" sz="2000" dirty="0"/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7D21968-3322-4408-9D07-416BF086CC17}"/>
              </a:ext>
            </a:extLst>
          </p:cNvPr>
          <p:cNvGrpSpPr/>
          <p:nvPr/>
        </p:nvGrpSpPr>
        <p:grpSpPr>
          <a:xfrm rot="2700000">
            <a:off x="1072248" y="5532275"/>
            <a:ext cx="1035000" cy="1035000"/>
            <a:chOff x="7272338" y="1571624"/>
            <a:chExt cx="900000" cy="900000"/>
          </a:xfrm>
        </p:grpSpPr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16E77D61-7B68-4ECE-BDD1-EA59E9ABE654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42A65743-F003-4C23-B09A-53D312789B5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" name="Рисунок 3" descr="Восклицательный знак">
            <a:extLst>
              <a:ext uri="{FF2B5EF4-FFF2-40B4-BE49-F238E27FC236}">
                <a16:creationId xmlns:a16="http://schemas.microsoft.com/office/drawing/2014/main" id="{2ABD0332-025A-45BE-9604-84CA009C1E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123" y="1242250"/>
            <a:ext cx="720000" cy="720000"/>
          </a:xfrm>
          <a:prstGeom prst="rect">
            <a:avLst/>
          </a:prstGeom>
        </p:spPr>
      </p:pic>
      <p:pic>
        <p:nvPicPr>
          <p:cNvPr id="7" name="Рисунок 6" descr="Портфель">
            <a:extLst>
              <a:ext uri="{FF2B5EF4-FFF2-40B4-BE49-F238E27FC236}">
                <a16:creationId xmlns:a16="http://schemas.microsoft.com/office/drawing/2014/main" id="{B411782F-D697-493E-9F3D-B7002CD785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1227" y="4205305"/>
            <a:ext cx="720000" cy="720000"/>
          </a:xfrm>
          <a:prstGeom prst="rect">
            <a:avLst/>
          </a:prstGeom>
        </p:spPr>
      </p:pic>
      <p:pic>
        <p:nvPicPr>
          <p:cNvPr id="10" name="Рисунок 9" descr="Школьный класс">
            <a:extLst>
              <a:ext uri="{FF2B5EF4-FFF2-40B4-BE49-F238E27FC236}">
                <a16:creationId xmlns:a16="http://schemas.microsoft.com/office/drawing/2014/main" id="{8951BFCA-AE25-4657-A19C-C25E08842B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12330" y="2730056"/>
            <a:ext cx="720000" cy="720000"/>
          </a:xfrm>
          <a:prstGeom prst="rect">
            <a:avLst/>
          </a:prstGeom>
        </p:spPr>
      </p:pic>
      <p:pic>
        <p:nvPicPr>
          <p:cNvPr id="13" name="Рисунок 12" descr="Ежедневник">
            <a:extLst>
              <a:ext uri="{FF2B5EF4-FFF2-40B4-BE49-F238E27FC236}">
                <a16:creationId xmlns:a16="http://schemas.microsoft.com/office/drawing/2014/main" id="{DD6A40C9-4891-4C1A-991B-8DAFD56222B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29748" y="571156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072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1170123" y="939394"/>
            <a:ext cx="10545088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Заранее обговорите с родителями и классным руководителем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ребенка время и регулярность телефонных консультаций.</a:t>
            </a:r>
            <a:endParaRPr lang="ru-RU" sz="20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ЕСЛИ ВЫ ИСПОЛЬЗУЕТЕ ТЕЛЕФОННУЮ СВЯЗЬ </a:t>
            </a:r>
            <a:endParaRPr lang="ru-RU" sz="2800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5682878-57C7-47B1-860E-63D9A1FAF2E2}"/>
              </a:ext>
            </a:extLst>
          </p:cNvPr>
          <p:cNvGrpSpPr/>
          <p:nvPr/>
        </p:nvGrpSpPr>
        <p:grpSpPr>
          <a:xfrm rot="2700000">
            <a:off x="691145" y="1080162"/>
            <a:ext cx="1035000" cy="1035000"/>
            <a:chOff x="7272338" y="1571624"/>
            <a:chExt cx="900000" cy="900000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7568E57-4859-49A6-8A91-3D2F915FC3D5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D15D9910-423E-4386-AF9C-33CEE6CF13C6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476E85A1-8995-465A-92E8-77FDE5D2ACA7}"/>
              </a:ext>
            </a:extLst>
          </p:cNvPr>
          <p:cNvSpPr/>
          <p:nvPr/>
        </p:nvSpPr>
        <p:spPr>
          <a:xfrm>
            <a:off x="1551227" y="2411881"/>
            <a:ext cx="10163984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Во время консультаций старайтесь как можно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более полно объяснять суть заданий и теории.</a:t>
            </a:r>
            <a:endParaRPr lang="ru-RU" sz="2000" dirty="0"/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04F3EF7E-CCF0-4A50-81CC-ADC0D786E64A}"/>
              </a:ext>
            </a:extLst>
          </p:cNvPr>
          <p:cNvGrpSpPr/>
          <p:nvPr/>
        </p:nvGrpSpPr>
        <p:grpSpPr>
          <a:xfrm rot="2700000">
            <a:off x="1072248" y="2552649"/>
            <a:ext cx="1035000" cy="1035000"/>
            <a:chOff x="7272338" y="1571624"/>
            <a:chExt cx="900000" cy="900000"/>
          </a:xfrm>
        </p:grpSpPr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BDE582C1-74EA-4E1A-827F-4836B28D4D6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D8866793-6735-4A54-944D-2D3C36134BF1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5F83584E-788D-40EA-A975-86278A55AD3B}"/>
              </a:ext>
            </a:extLst>
          </p:cNvPr>
          <p:cNvSpPr/>
          <p:nvPr/>
        </p:nvSpPr>
        <p:spPr>
          <a:xfrm>
            <a:off x="1170123" y="3919020"/>
            <a:ext cx="5860993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63538"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Планируйте пошаговое изучение </a:t>
            </a:r>
          </a:p>
          <a:p>
            <a:pPr marL="363538"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ребенком теории и выполнения заданий.</a:t>
            </a:r>
            <a:endParaRPr lang="ru-RU" sz="2000" dirty="0"/>
          </a:p>
        </p:txBody>
      </p: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A00E6AC-DCEE-4B28-838B-8AD278AEE600}"/>
              </a:ext>
            </a:extLst>
          </p:cNvPr>
          <p:cNvGrpSpPr/>
          <p:nvPr/>
        </p:nvGrpSpPr>
        <p:grpSpPr>
          <a:xfrm rot="2700000">
            <a:off x="691145" y="4059788"/>
            <a:ext cx="1035000" cy="1035000"/>
            <a:chOff x="7272338" y="1571624"/>
            <a:chExt cx="900000" cy="900000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6C3D832D-56EF-4842-90DB-87754F6D4FB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39C04AE0-090A-40AF-BFB9-E291D6740B3E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D5F34E93-5DB1-4928-896B-95A3331CE0FB}"/>
              </a:ext>
            </a:extLst>
          </p:cNvPr>
          <p:cNvSpPr/>
          <p:nvPr/>
        </p:nvSpPr>
        <p:spPr>
          <a:xfrm>
            <a:off x="1551227" y="5391507"/>
            <a:ext cx="5479889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Проводите опрос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и выставляйте оценки.</a:t>
            </a:r>
            <a:endParaRPr lang="ru-RU" sz="2000" dirty="0"/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7D21968-3322-4408-9D07-416BF086CC17}"/>
              </a:ext>
            </a:extLst>
          </p:cNvPr>
          <p:cNvGrpSpPr/>
          <p:nvPr/>
        </p:nvGrpSpPr>
        <p:grpSpPr>
          <a:xfrm rot="2700000">
            <a:off x="1072248" y="5532275"/>
            <a:ext cx="1035000" cy="1035000"/>
            <a:chOff x="7272338" y="1571624"/>
            <a:chExt cx="900000" cy="900000"/>
          </a:xfrm>
        </p:grpSpPr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16E77D61-7B68-4ECE-BDD1-EA59E9ABE654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42A65743-F003-4C23-B09A-53D312789B5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A6830478-EE14-48E7-A814-1B1D9BA728F9}"/>
              </a:ext>
            </a:extLst>
          </p:cNvPr>
          <p:cNvSpPr/>
          <p:nvPr/>
        </p:nvSpPr>
        <p:spPr>
          <a:xfrm>
            <a:off x="7982287" y="3919019"/>
            <a:ext cx="3732924" cy="280406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стремитесь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загрузить учащихся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большим количеством домашних заданий.</a:t>
            </a:r>
            <a:endParaRPr lang="ru-RU" sz="2000" dirty="0"/>
          </a:p>
        </p:txBody>
      </p: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id="{E17652C2-0A2C-45AC-87AE-53D69ECDD929}"/>
              </a:ext>
            </a:extLst>
          </p:cNvPr>
          <p:cNvGrpSpPr/>
          <p:nvPr/>
        </p:nvGrpSpPr>
        <p:grpSpPr>
          <a:xfrm rot="2700000">
            <a:off x="7459766" y="4059787"/>
            <a:ext cx="1035000" cy="1035000"/>
            <a:chOff x="7272338" y="1571624"/>
            <a:chExt cx="900000" cy="900000"/>
          </a:xfrm>
        </p:grpSpPr>
        <p:sp>
          <p:nvSpPr>
            <p:cNvPr id="74" name="Прямоугольник 73">
              <a:extLst>
                <a:ext uri="{FF2B5EF4-FFF2-40B4-BE49-F238E27FC236}">
                  <a16:creationId xmlns:a16="http://schemas.microsoft.com/office/drawing/2014/main" id="{22A6BB7B-FD41-449E-84D6-20BD9E9B642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рямоугольник 74">
              <a:extLst>
                <a:ext uri="{FF2B5EF4-FFF2-40B4-BE49-F238E27FC236}">
                  <a16:creationId xmlns:a16="http://schemas.microsoft.com/office/drawing/2014/main" id="{9E75559B-E8B7-4B1C-88DF-6A46661B3065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9" name="Рисунок 28" descr="Портфель">
            <a:extLst>
              <a:ext uri="{FF2B5EF4-FFF2-40B4-BE49-F238E27FC236}">
                <a16:creationId xmlns:a16="http://schemas.microsoft.com/office/drawing/2014/main" id="{7BFBBC41-9329-406C-B9C6-2E64F16F4A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17266" y="4197552"/>
            <a:ext cx="720000" cy="720000"/>
          </a:xfrm>
          <a:prstGeom prst="rect">
            <a:avLst/>
          </a:prstGeom>
        </p:spPr>
      </p:pic>
      <p:pic>
        <p:nvPicPr>
          <p:cNvPr id="6" name="Рисунок 5" descr="Целевая аудитория">
            <a:extLst>
              <a:ext uri="{FF2B5EF4-FFF2-40B4-BE49-F238E27FC236}">
                <a16:creationId xmlns:a16="http://schemas.microsoft.com/office/drawing/2014/main" id="{41F2BF73-3074-4AE7-BE90-6E3F7B1FAB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08645" y="5711299"/>
            <a:ext cx="720000" cy="720000"/>
          </a:xfrm>
          <a:prstGeom prst="rect">
            <a:avLst/>
          </a:prstGeom>
        </p:spPr>
      </p:pic>
      <p:pic>
        <p:nvPicPr>
          <p:cNvPr id="9" name="Рисунок 8" descr="Перекидной календарь">
            <a:extLst>
              <a:ext uri="{FF2B5EF4-FFF2-40B4-BE49-F238E27FC236}">
                <a16:creationId xmlns:a16="http://schemas.microsoft.com/office/drawing/2014/main" id="{0A3FFD0C-1AF5-4CD0-9AF3-8B31A8767B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48645" y="4208645"/>
            <a:ext cx="720000" cy="720000"/>
          </a:xfrm>
          <a:prstGeom prst="rect">
            <a:avLst/>
          </a:prstGeom>
        </p:spPr>
      </p:pic>
      <p:pic>
        <p:nvPicPr>
          <p:cNvPr id="12" name="Рисунок 11" descr="Чат (с написанием справа налево)">
            <a:extLst>
              <a:ext uri="{FF2B5EF4-FFF2-40B4-BE49-F238E27FC236}">
                <a16:creationId xmlns:a16="http://schemas.microsoft.com/office/drawing/2014/main" id="{B45756E5-B1A0-4749-9654-A14A583F259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29748" y="2744924"/>
            <a:ext cx="720000" cy="720000"/>
          </a:xfrm>
          <a:prstGeom prst="rect">
            <a:avLst/>
          </a:prstGeom>
        </p:spPr>
      </p:pic>
      <p:pic>
        <p:nvPicPr>
          <p:cNvPr id="14" name="Рисунок 13" descr="Колл-центр">
            <a:extLst>
              <a:ext uri="{FF2B5EF4-FFF2-40B4-BE49-F238E27FC236}">
                <a16:creationId xmlns:a16="http://schemas.microsoft.com/office/drawing/2014/main" id="{FD8D3F48-29C4-4E8D-9D59-55D754D6683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0123" y="1216873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62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1ADA256-6507-44E2-AA44-25549583B33A}"/>
              </a:ext>
            </a:extLst>
          </p:cNvPr>
          <p:cNvGrpSpPr/>
          <p:nvPr/>
        </p:nvGrpSpPr>
        <p:grpSpPr>
          <a:xfrm>
            <a:off x="575258" y="2697144"/>
            <a:ext cx="11041484" cy="1463712"/>
            <a:chOff x="720173" y="2699553"/>
            <a:chExt cx="11041484" cy="1463712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80E55FCE-6F1D-4130-83E4-0404A02A8711}"/>
                </a:ext>
              </a:extLst>
            </p:cNvPr>
            <p:cNvSpPr/>
            <p:nvPr/>
          </p:nvSpPr>
          <p:spPr>
            <a:xfrm>
              <a:off x="1216569" y="2699553"/>
              <a:ext cx="10545088" cy="1463712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>
                  <a:latin typeface="Times New Roman" panose="02020603050405020304" pitchFamily="18" charset="0"/>
                  <a:ea typeface="Calibri" panose="020F0502020204030204" pitchFamily="34" charset="0"/>
                </a:rPr>
                <a:t>УДАЧИ В ОСВОЕНИИ НОВЫХ ТЕХНОЛОГИЙ!</a:t>
              </a:r>
              <a:endParaRPr lang="ru-RU" sz="2800" b="1" dirty="0"/>
            </a:p>
          </p:txBody>
        </p: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35682878-57C7-47B1-860E-63D9A1FAF2E2}"/>
                </a:ext>
              </a:extLst>
            </p:cNvPr>
            <p:cNvGrpSpPr/>
            <p:nvPr/>
          </p:nvGrpSpPr>
          <p:grpSpPr>
            <a:xfrm rot="2700000">
              <a:off x="720173" y="2913909"/>
              <a:ext cx="1035000" cy="1035000"/>
              <a:chOff x="7272338" y="1571624"/>
              <a:chExt cx="900000" cy="900000"/>
            </a:xfrm>
          </p:grpSpPr>
          <p:sp>
            <p:nvSpPr>
              <p:cNvPr id="20" name="Прямоугольник 19">
                <a:extLst>
                  <a:ext uri="{FF2B5EF4-FFF2-40B4-BE49-F238E27FC236}">
                    <a16:creationId xmlns:a16="http://schemas.microsoft.com/office/drawing/2014/main" id="{E7568E57-4859-49A6-8A91-3D2F915FC3D5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D15D9910-423E-4386-AF9C-33CEE6CF13C6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3" name="Рисунок 2" descr="Интернет">
              <a:extLst>
                <a:ext uri="{FF2B5EF4-FFF2-40B4-BE49-F238E27FC236}">
                  <a16:creationId xmlns:a16="http://schemas.microsoft.com/office/drawing/2014/main" id="{A421B2A4-E5EF-4D24-9644-8BDD50D35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57623" y="3053991"/>
              <a:ext cx="720000" cy="7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13936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232</Words>
  <Application>Microsoft Office PowerPoint</Application>
  <PresentationFormat>Широкоэкранный</PresentationFormat>
  <Paragraphs>40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Alexander Ardashev</dc:creator>
  <cp:lastModifiedBy>Alexander Ardashev</cp:lastModifiedBy>
  <cp:revision>9</cp:revision>
  <dcterms:created xsi:type="dcterms:W3CDTF">2020-04-06T08:48:31Z</dcterms:created>
  <dcterms:modified xsi:type="dcterms:W3CDTF">2020-04-13T08:51:34Z</dcterms:modified>
</cp:coreProperties>
</file>