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16" r:id="rId4"/>
  </p:sldMasterIdLst>
  <p:notesMasterIdLst>
    <p:notesMasterId r:id="rId15"/>
  </p:notesMasterIdLst>
  <p:handoutMasterIdLst>
    <p:handoutMasterId r:id="rId16"/>
  </p:handoutMasterIdLst>
  <p:sldIdLst>
    <p:sldId id="749" r:id="rId5"/>
    <p:sldId id="777" r:id="rId6"/>
    <p:sldId id="778" r:id="rId7"/>
    <p:sldId id="790" r:id="rId8"/>
    <p:sldId id="786" r:id="rId9"/>
    <p:sldId id="780" r:id="rId10"/>
    <p:sldId id="787" r:id="rId11"/>
    <p:sldId id="788" r:id="rId12"/>
    <p:sldId id="789" r:id="rId13"/>
    <p:sldId id="782" r:id="rId14"/>
  </p:sldIdLst>
  <p:sldSz cx="9144000" cy="5143500" type="screen16x9"/>
  <p:notesSz cx="9923463" cy="678815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rgbClr val="FF0000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rgbClr val="FF0000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rgbClr val="FF0000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rgbClr val="FF0000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rgbClr val="FF0000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sz="2000" kern="1200">
        <a:solidFill>
          <a:srgbClr val="FF0000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sz="2000" kern="1200">
        <a:solidFill>
          <a:srgbClr val="FF0000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sz="2000" kern="1200">
        <a:solidFill>
          <a:srgbClr val="FF0000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sz="2000" kern="1200">
        <a:solidFill>
          <a:srgbClr val="FF0000"/>
        </a:solidFill>
        <a:latin typeface="Verdana" pitchFamily="34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43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AEEB"/>
    <a:srgbClr val="336699"/>
    <a:srgbClr val="E46C0A"/>
    <a:srgbClr val="376092"/>
    <a:srgbClr val="FC611C"/>
    <a:srgbClr val="00A8A3"/>
    <a:srgbClr val="E99A73"/>
    <a:srgbClr val="E7980B"/>
    <a:srgbClr val="A6A6A6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BC29E8-586A-42BD-A692-00629C4C34CE}" v="3" dt="2019-11-23T13:32:17.945"/>
    <p1510:client id="{80AC78D4-8A51-4BD8-B6F9-B128C8867AF3}" v="3" dt="2019-11-23T11:24:07.552"/>
  </p1510:revLst>
</p1510:revInfo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02" autoAdjust="0"/>
    <p:restoredTop sz="94660"/>
  </p:normalViewPr>
  <p:slideViewPr>
    <p:cSldViewPr snapToGrid="0">
      <p:cViewPr>
        <p:scale>
          <a:sx n="125" d="100"/>
          <a:sy n="125" d="100"/>
        </p:scale>
        <p:origin x="-1206" y="-378"/>
      </p:cViewPr>
      <p:guideLst>
        <p:guide orient="horz" pos="1643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37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Андрей Коновалов" userId="1131270ca018fe0a" providerId="LiveId" clId="{00BC29E8-586A-42BD-A692-00629C4C34CE}"/>
    <pc:docChg chg="addSld delSld modSld delMainMaster">
      <pc:chgData name="Андрей Коновалов" userId="1131270ca018fe0a" providerId="LiveId" clId="{00BC29E8-586A-42BD-A692-00629C4C34CE}" dt="2019-11-23T13:32:17.943" v="5"/>
      <pc:docMkLst>
        <pc:docMk/>
      </pc:docMkLst>
      <pc:sldChg chg="add del">
        <pc:chgData name="Андрей Коновалов" userId="1131270ca018fe0a" providerId="LiveId" clId="{00BC29E8-586A-42BD-A692-00629C4C34CE}" dt="2019-11-23T13:32:02.679" v="3"/>
        <pc:sldMkLst>
          <pc:docMk/>
          <pc:sldMk cId="1814330606" sldId="760"/>
        </pc:sldMkLst>
      </pc:sldChg>
      <pc:sldChg chg="add del">
        <pc:chgData name="Андрей Коновалов" userId="1131270ca018fe0a" providerId="LiveId" clId="{00BC29E8-586A-42BD-A692-00629C4C34CE}" dt="2019-11-23T13:32:02.679" v="3"/>
        <pc:sldMkLst>
          <pc:docMk/>
          <pc:sldMk cId="2599993057" sldId="761"/>
        </pc:sldMkLst>
      </pc:sldChg>
      <pc:sldChg chg="add del">
        <pc:chgData name="Андрей Коновалов" userId="1131270ca018fe0a" providerId="LiveId" clId="{00BC29E8-586A-42BD-A692-00629C4C34CE}" dt="2019-11-23T13:31:41.792" v="1"/>
        <pc:sldMkLst>
          <pc:docMk/>
          <pc:sldMk cId="643349099" sldId="765"/>
        </pc:sldMkLst>
      </pc:sldChg>
      <pc:sldChg chg="del">
        <pc:chgData name="Андрей Коновалов" userId="1131270ca018fe0a" providerId="LiveId" clId="{00BC29E8-586A-42BD-A692-00629C4C34CE}" dt="2019-11-23T13:32:11.473" v="4" actId="47"/>
        <pc:sldMkLst>
          <pc:docMk/>
          <pc:sldMk cId="3634452809" sldId="766"/>
        </pc:sldMkLst>
      </pc:sldChg>
      <pc:sldChg chg="add">
        <pc:chgData name="Андрей Коновалов" userId="1131270ca018fe0a" providerId="LiveId" clId="{00BC29E8-586A-42BD-A692-00629C4C34CE}" dt="2019-11-23T13:32:17.943" v="5"/>
        <pc:sldMkLst>
          <pc:docMk/>
          <pc:sldMk cId="4122984803" sldId="766"/>
        </pc:sldMkLst>
      </pc:sldChg>
      <pc:sldChg chg="add del">
        <pc:chgData name="Андрей Коновалов" userId="1131270ca018fe0a" providerId="LiveId" clId="{00BC29E8-586A-42BD-A692-00629C4C34CE}" dt="2019-11-23T13:32:17.943" v="5"/>
        <pc:sldMkLst>
          <pc:docMk/>
          <pc:sldMk cId="3591224360" sldId="767"/>
        </pc:sldMkLst>
      </pc:sldChg>
      <pc:sldMasterChg chg="del delSldLayout">
        <pc:chgData name="Андрей Коновалов" userId="1131270ca018fe0a" providerId="LiveId" clId="{00BC29E8-586A-42BD-A692-00629C4C34CE}" dt="2019-11-23T13:31:56.668" v="2" actId="47"/>
        <pc:sldMasterMkLst>
          <pc:docMk/>
          <pc:sldMasterMk cId="3816789863" sldId="2147484135"/>
        </pc:sldMasterMkLst>
        <pc:sldLayoutChg chg="del">
          <pc:chgData name="Андрей Коновалов" userId="1131270ca018fe0a" providerId="LiveId" clId="{00BC29E8-586A-42BD-A692-00629C4C34CE}" dt="2019-11-23T13:31:56.668" v="2" actId="47"/>
          <pc:sldLayoutMkLst>
            <pc:docMk/>
            <pc:sldMasterMk cId="3816789863" sldId="2147484135"/>
            <pc:sldLayoutMk cId="1361121619" sldId="2147484136"/>
          </pc:sldLayoutMkLst>
        </pc:sldLayoutChg>
        <pc:sldLayoutChg chg="del">
          <pc:chgData name="Андрей Коновалов" userId="1131270ca018fe0a" providerId="LiveId" clId="{00BC29E8-586A-42BD-A692-00629C4C34CE}" dt="2019-11-23T13:31:56.668" v="2" actId="47"/>
          <pc:sldLayoutMkLst>
            <pc:docMk/>
            <pc:sldMasterMk cId="3816789863" sldId="2147484135"/>
            <pc:sldLayoutMk cId="151163160" sldId="2147484137"/>
          </pc:sldLayoutMkLst>
        </pc:sldLayoutChg>
        <pc:sldLayoutChg chg="del">
          <pc:chgData name="Андрей Коновалов" userId="1131270ca018fe0a" providerId="LiveId" clId="{00BC29E8-586A-42BD-A692-00629C4C34CE}" dt="2019-11-23T13:31:56.668" v="2" actId="47"/>
          <pc:sldLayoutMkLst>
            <pc:docMk/>
            <pc:sldMasterMk cId="3816789863" sldId="2147484135"/>
            <pc:sldLayoutMk cId="1352561331" sldId="2147484138"/>
          </pc:sldLayoutMkLst>
        </pc:sldLayoutChg>
        <pc:sldLayoutChg chg="del">
          <pc:chgData name="Андрей Коновалов" userId="1131270ca018fe0a" providerId="LiveId" clId="{00BC29E8-586A-42BD-A692-00629C4C34CE}" dt="2019-11-23T13:31:56.668" v="2" actId="47"/>
          <pc:sldLayoutMkLst>
            <pc:docMk/>
            <pc:sldMasterMk cId="3816789863" sldId="2147484135"/>
            <pc:sldLayoutMk cId="392225893" sldId="2147484139"/>
          </pc:sldLayoutMkLst>
        </pc:sldLayoutChg>
        <pc:sldLayoutChg chg="del">
          <pc:chgData name="Андрей Коновалов" userId="1131270ca018fe0a" providerId="LiveId" clId="{00BC29E8-586A-42BD-A692-00629C4C34CE}" dt="2019-11-23T13:31:56.668" v="2" actId="47"/>
          <pc:sldLayoutMkLst>
            <pc:docMk/>
            <pc:sldMasterMk cId="3816789863" sldId="2147484135"/>
            <pc:sldLayoutMk cId="2372295138" sldId="2147484140"/>
          </pc:sldLayoutMkLst>
        </pc:sldLayoutChg>
        <pc:sldLayoutChg chg="del">
          <pc:chgData name="Андрей Коновалов" userId="1131270ca018fe0a" providerId="LiveId" clId="{00BC29E8-586A-42BD-A692-00629C4C34CE}" dt="2019-11-23T13:31:56.668" v="2" actId="47"/>
          <pc:sldLayoutMkLst>
            <pc:docMk/>
            <pc:sldMasterMk cId="3816789863" sldId="2147484135"/>
            <pc:sldLayoutMk cId="917308650" sldId="2147484141"/>
          </pc:sldLayoutMkLst>
        </pc:sldLayoutChg>
        <pc:sldLayoutChg chg="del">
          <pc:chgData name="Андрей Коновалов" userId="1131270ca018fe0a" providerId="LiveId" clId="{00BC29E8-586A-42BD-A692-00629C4C34CE}" dt="2019-11-23T13:31:56.668" v="2" actId="47"/>
          <pc:sldLayoutMkLst>
            <pc:docMk/>
            <pc:sldMasterMk cId="3816789863" sldId="2147484135"/>
            <pc:sldLayoutMk cId="2616863237" sldId="2147484142"/>
          </pc:sldLayoutMkLst>
        </pc:sldLayoutChg>
        <pc:sldLayoutChg chg="del">
          <pc:chgData name="Андрей Коновалов" userId="1131270ca018fe0a" providerId="LiveId" clId="{00BC29E8-586A-42BD-A692-00629C4C34CE}" dt="2019-11-23T13:31:56.668" v="2" actId="47"/>
          <pc:sldLayoutMkLst>
            <pc:docMk/>
            <pc:sldMasterMk cId="3816789863" sldId="2147484135"/>
            <pc:sldLayoutMk cId="3451919129" sldId="2147484143"/>
          </pc:sldLayoutMkLst>
        </pc:sldLayoutChg>
        <pc:sldLayoutChg chg="del">
          <pc:chgData name="Андрей Коновалов" userId="1131270ca018fe0a" providerId="LiveId" clId="{00BC29E8-586A-42BD-A692-00629C4C34CE}" dt="2019-11-23T13:31:56.668" v="2" actId="47"/>
          <pc:sldLayoutMkLst>
            <pc:docMk/>
            <pc:sldMasterMk cId="3816789863" sldId="2147484135"/>
            <pc:sldLayoutMk cId="1926458397" sldId="2147484144"/>
          </pc:sldLayoutMkLst>
        </pc:sldLayoutChg>
        <pc:sldLayoutChg chg="del">
          <pc:chgData name="Андрей Коновалов" userId="1131270ca018fe0a" providerId="LiveId" clId="{00BC29E8-586A-42BD-A692-00629C4C34CE}" dt="2019-11-23T13:31:56.668" v="2" actId="47"/>
          <pc:sldLayoutMkLst>
            <pc:docMk/>
            <pc:sldMasterMk cId="3816789863" sldId="2147484135"/>
            <pc:sldLayoutMk cId="1724248116" sldId="2147484145"/>
          </pc:sldLayoutMkLst>
        </pc:sldLayoutChg>
        <pc:sldLayoutChg chg="del">
          <pc:chgData name="Андрей Коновалов" userId="1131270ca018fe0a" providerId="LiveId" clId="{00BC29E8-586A-42BD-A692-00629C4C34CE}" dt="2019-11-23T13:31:56.668" v="2" actId="47"/>
          <pc:sldLayoutMkLst>
            <pc:docMk/>
            <pc:sldMasterMk cId="3816789863" sldId="2147484135"/>
            <pc:sldLayoutMk cId="3783906144" sldId="2147484146"/>
          </pc:sldLayoutMkLst>
        </pc:sldLayoutChg>
      </pc:sldMasterChg>
    </pc:docChg>
  </pc:docChgLst>
  <pc:docChgLst>
    <pc:chgData name="Андрей Коновалов" userId="1131270ca018fe0a" providerId="LiveId" clId="{C9D1362E-D37D-4902-B6C9-822DD03B643D}"/>
    <pc:docChg chg="undo custSel modSld">
      <pc:chgData name="Андрей Коновалов" userId="1131270ca018fe0a" providerId="LiveId" clId="{C9D1362E-D37D-4902-B6C9-822DD03B643D}" dt="2019-11-23T11:27:55.423" v="46" actId="1076"/>
      <pc:docMkLst>
        <pc:docMk/>
      </pc:docMkLst>
      <pc:sldChg chg="addSp delSp modSp">
        <pc:chgData name="Андрей Коновалов" userId="1131270ca018fe0a" providerId="LiveId" clId="{C9D1362E-D37D-4902-B6C9-822DD03B643D}" dt="2019-11-23T11:18:57.619" v="6" actId="1037"/>
        <pc:sldMkLst>
          <pc:docMk/>
          <pc:sldMk cId="1645089567" sldId="673"/>
        </pc:sldMkLst>
        <pc:picChg chg="del">
          <ac:chgData name="Андрей Коновалов" userId="1131270ca018fe0a" providerId="LiveId" clId="{C9D1362E-D37D-4902-B6C9-822DD03B643D}" dt="2019-11-23T11:18:24.953" v="0" actId="478"/>
          <ac:picMkLst>
            <pc:docMk/>
            <pc:sldMk cId="1645089567" sldId="673"/>
            <ac:picMk id="13" creationId="{00000000-0000-0000-0000-000000000000}"/>
          </ac:picMkLst>
        </pc:picChg>
        <pc:picChg chg="mod">
          <ac:chgData name="Андрей Коновалов" userId="1131270ca018fe0a" providerId="LiveId" clId="{C9D1362E-D37D-4902-B6C9-822DD03B643D}" dt="2019-11-23T11:18:57.619" v="6" actId="1037"/>
          <ac:picMkLst>
            <pc:docMk/>
            <pc:sldMk cId="1645089567" sldId="673"/>
            <ac:picMk id="14" creationId="{00000000-0000-0000-0000-000000000000}"/>
          </ac:picMkLst>
        </pc:picChg>
        <pc:picChg chg="del">
          <ac:chgData name="Андрей Коновалов" userId="1131270ca018fe0a" providerId="LiveId" clId="{C9D1362E-D37D-4902-B6C9-822DD03B643D}" dt="2019-11-23T11:18:24.953" v="0" actId="478"/>
          <ac:picMkLst>
            <pc:docMk/>
            <pc:sldMk cId="1645089567" sldId="673"/>
            <ac:picMk id="15" creationId="{00000000-0000-0000-0000-000000000000}"/>
          </ac:picMkLst>
        </pc:picChg>
        <pc:picChg chg="add">
          <ac:chgData name="Андрей Коновалов" userId="1131270ca018fe0a" providerId="LiveId" clId="{C9D1362E-D37D-4902-B6C9-822DD03B643D}" dt="2019-11-23T11:18:25.334" v="1"/>
          <ac:picMkLst>
            <pc:docMk/>
            <pc:sldMk cId="1645089567" sldId="673"/>
            <ac:picMk id="18" creationId="{25FEA8E3-D61F-4165-BD2C-541473508B1A}"/>
          </ac:picMkLst>
        </pc:picChg>
        <pc:picChg chg="add">
          <ac:chgData name="Андрей Коновалов" userId="1131270ca018fe0a" providerId="LiveId" clId="{C9D1362E-D37D-4902-B6C9-822DD03B643D}" dt="2019-11-23T11:18:25.334" v="1"/>
          <ac:picMkLst>
            <pc:docMk/>
            <pc:sldMk cId="1645089567" sldId="673"/>
            <ac:picMk id="19" creationId="{F8D5DE38-1C50-4520-9B7F-70239D829261}"/>
          </ac:picMkLst>
        </pc:picChg>
      </pc:sldChg>
      <pc:sldChg chg="addSp modSp">
        <pc:chgData name="Андрей Коновалов" userId="1131270ca018fe0a" providerId="LiveId" clId="{C9D1362E-D37D-4902-B6C9-822DD03B643D}" dt="2019-11-23T11:27:55.423" v="46" actId="1076"/>
        <pc:sldMkLst>
          <pc:docMk/>
          <pc:sldMk cId="1179632044" sldId="743"/>
        </pc:sldMkLst>
        <pc:spChg chg="mod">
          <ac:chgData name="Андрей Коновалов" userId="1131270ca018fe0a" providerId="LiveId" clId="{C9D1362E-D37D-4902-B6C9-822DD03B643D}" dt="2019-11-23T11:21:17.086" v="12" actId="1076"/>
          <ac:spMkLst>
            <pc:docMk/>
            <pc:sldMk cId="1179632044" sldId="743"/>
            <ac:spMk id="68" creationId="{00000000-0000-0000-0000-000000000000}"/>
          </ac:spMkLst>
        </pc:spChg>
        <pc:picChg chg="add mod ord modCrop">
          <ac:chgData name="Андрей Коновалов" userId="1131270ca018fe0a" providerId="LiveId" clId="{C9D1362E-D37D-4902-B6C9-822DD03B643D}" dt="2019-11-23T11:25:37.170" v="45" actId="1076"/>
          <ac:picMkLst>
            <pc:docMk/>
            <pc:sldMk cId="1179632044" sldId="743"/>
            <ac:picMk id="3" creationId="{FC1AC56F-20EB-48C1-8C9D-A72011D666C0}"/>
          </ac:picMkLst>
        </pc:picChg>
        <pc:picChg chg="add mod modCrop">
          <ac:chgData name="Андрей Коновалов" userId="1131270ca018fe0a" providerId="LiveId" clId="{C9D1362E-D37D-4902-B6C9-822DD03B643D}" dt="2019-11-23T11:27:55.423" v="46" actId="1076"/>
          <ac:picMkLst>
            <pc:docMk/>
            <pc:sldMk cId="1179632044" sldId="743"/>
            <ac:picMk id="5" creationId="{6A4B3136-0924-422A-BB37-BD478E32CB82}"/>
          </ac:picMkLst>
        </pc:picChg>
        <pc:picChg chg="mod">
          <ac:chgData name="Андрей Коновалов" userId="1131270ca018fe0a" providerId="LiveId" clId="{C9D1362E-D37D-4902-B6C9-822DD03B643D}" dt="2019-11-23T11:24:54.925" v="38" actId="1076"/>
          <ac:picMkLst>
            <pc:docMk/>
            <pc:sldMk cId="1179632044" sldId="743"/>
            <ac:picMk id="36" creationId="{00000000-0000-0000-0000-000000000000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9"/>
    </mc:Choice>
    <mc:Fallback>
      <c:style val="19"/>
    </mc:Fallback>
  </mc:AlternateContent>
  <c:chart>
    <c:autoTitleDeleted val="1"/>
    <c:plotArea>
      <c:layout>
        <c:manualLayout>
          <c:layoutTarget val="inner"/>
          <c:xMode val="edge"/>
          <c:yMode val="edge"/>
          <c:x val="3.2334370255156834E-2"/>
          <c:y val="0.205967760951731"/>
          <c:w val="0.93326019331185428"/>
          <c:h val="0.79403223904826903"/>
        </c:manualLayout>
      </c:layout>
      <c:ofPieChart>
        <c:ofPieType val="bar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ln>
              <a:solidFill>
                <a:schemeClr val="accent1">
                  <a:lumMod val="20000"/>
                  <a:lumOff val="80000"/>
                </a:schemeClr>
              </a:solidFill>
            </a:ln>
          </c:spPr>
          <c:explosion val="14"/>
          <c:dPt>
            <c:idx val="2"/>
            <c:bubble3D val="0"/>
            <c:explosion val="0"/>
          </c:dPt>
          <c:cat>
            <c:numRef>
              <c:f>Лист1!$A$2:$A$3</c:f>
              <c:numCache>
                <c:formatCode>General</c:formatCode>
                <c:ptCount val="2"/>
                <c:pt idx="0">
                  <c:v>166945</c:v>
                </c:pt>
              </c:numCache>
            </c:num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35809</c:v>
                </c:pt>
                <c:pt idx="1">
                  <c:v>131136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gapWidth val="100"/>
        <c:secondPieSize val="75"/>
        <c:serLines/>
      </c:ofPieChart>
    </c:plotArea>
    <c:plotVisOnly val="1"/>
    <c:dispBlanksAs val="gap"/>
    <c:showDLblsOverMax val="0"/>
  </c:chart>
  <c:txPr>
    <a:bodyPr/>
    <a:lstStyle/>
    <a:p>
      <a:pPr>
        <a:defRPr sz="1800"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9"/>
    </mc:Choice>
    <mc:Fallback>
      <c:style val="19"/>
    </mc:Fallback>
  </mc:AlternateContent>
  <c:chart>
    <c:autoTitleDeleted val="1"/>
    <c:plotArea>
      <c:layout>
        <c:manualLayout>
          <c:layoutTarget val="inner"/>
          <c:xMode val="edge"/>
          <c:yMode val="edge"/>
          <c:x val="6.4668740510313669E-2"/>
          <c:y val="0.205967760951731"/>
          <c:w val="0.93326019331185428"/>
          <c:h val="0.79403223904826903"/>
        </c:manualLayout>
      </c:layout>
      <c:ofPieChart>
        <c:ofPieType val="bar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ln>
              <a:solidFill>
                <a:schemeClr val="accent1">
                  <a:lumMod val="20000"/>
                  <a:lumOff val="80000"/>
                </a:schemeClr>
              </a:solidFill>
            </a:ln>
          </c:spPr>
          <c:explosion val="2"/>
          <c:dPt>
            <c:idx val="2"/>
            <c:bubble3D val="0"/>
            <c:explosion val="10"/>
          </c:dPt>
          <c:cat>
            <c:numRef>
              <c:f>Лист1!$A$2:$A$3</c:f>
              <c:numCache>
                <c:formatCode>General</c:formatCode>
                <c:ptCount val="2"/>
                <c:pt idx="0">
                  <c:v>166945</c:v>
                </c:pt>
              </c:numCache>
            </c:num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35809</c:v>
                </c:pt>
                <c:pt idx="1">
                  <c:v>131136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gapWidth val="100"/>
        <c:secondPieSize val="75"/>
        <c:serLines/>
      </c:ofPieChart>
    </c:plotArea>
    <c:plotVisOnly val="1"/>
    <c:dispBlanksAs val="gap"/>
    <c:showDLblsOverMax val="0"/>
  </c:chart>
  <c:txPr>
    <a:bodyPr/>
    <a:lstStyle/>
    <a:p>
      <a:pPr>
        <a:defRPr sz="1800"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0.75</cdr:x>
      <cdr:y>0.34694</cdr:y>
    </cdr:from>
    <cdr:to>
      <cdr:x>0.96667</cdr:x>
      <cdr:y>0.87755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3240360" y="1224136"/>
          <a:ext cx="936104" cy="187220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/>
        </a:solidFill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="vert270" anchor="ctr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131 136 детей</a:t>
          </a:r>
          <a:endParaRPr lang="ru-RU" sz="1600" b="1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cdr:txBody>
    </cdr:sp>
  </cdr:relSizeAnchor>
  <cdr:relSizeAnchor xmlns:cdr="http://schemas.openxmlformats.org/drawingml/2006/chartDrawing">
    <cdr:from>
      <cdr:x>0.04055</cdr:x>
      <cdr:y>0</cdr:y>
    </cdr:from>
    <cdr:to>
      <cdr:x>1</cdr:x>
      <cdr:y>0.10204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175200" y="0"/>
          <a:ext cx="4145280" cy="360037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600" b="1" dirty="0" smtClean="0">
              <a:solidFill>
                <a:srgbClr val="660033"/>
              </a:solidFill>
              <a:latin typeface="Arial" panose="020B0604020202020204" pitchFamily="34" charset="0"/>
              <a:cs typeface="Arial" panose="020B0604020202020204" pitchFamily="34" charset="0"/>
            </a:rPr>
            <a:t>166 945 </a:t>
          </a:r>
          <a:r>
            <a:rPr lang="ru-RU" sz="16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детей в возрасте от 5 до 18 лет </a:t>
          </a:r>
          <a:endParaRPr lang="ru-RU" sz="16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cdr:txBody>
    </cdr:sp>
  </cdr:relSizeAnchor>
  <cdr:relSizeAnchor xmlns:cdr="http://schemas.openxmlformats.org/drawingml/2006/chartDrawing">
    <cdr:from>
      <cdr:x>0.36667</cdr:x>
      <cdr:y>0.55102</cdr:y>
    </cdr:from>
    <cdr:to>
      <cdr:x>0.58333</cdr:x>
      <cdr:y>0.64691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1584176" y="1944216"/>
          <a:ext cx="936104" cy="338336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78,55%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0.78333</cdr:x>
      <cdr:y>0.34694</cdr:y>
    </cdr:from>
    <cdr:to>
      <cdr:x>1</cdr:x>
      <cdr:y>0.87755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3384362" y="1224136"/>
          <a:ext cx="936118" cy="1872200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="vert270" anchor="ctr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145 061 детей</a:t>
          </a:r>
          <a:endParaRPr lang="ru-RU" sz="1600" b="1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cdr:txBody>
    </cdr:sp>
  </cdr:relSizeAnchor>
  <cdr:relSizeAnchor xmlns:cdr="http://schemas.openxmlformats.org/drawingml/2006/chartDrawing">
    <cdr:from>
      <cdr:x>0.01667</cdr:x>
      <cdr:y>0</cdr:y>
    </cdr:from>
    <cdr:to>
      <cdr:x>1</cdr:x>
      <cdr:y>0.10204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72008" y="0"/>
          <a:ext cx="4248472" cy="36004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75000"/>
          </a:schemeClr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400" b="1" dirty="0" smtClean="0">
              <a:solidFill>
                <a:srgbClr val="660033"/>
              </a:solidFill>
              <a:latin typeface="Arial" panose="020B0604020202020204" pitchFamily="34" charset="0"/>
              <a:cs typeface="Arial" panose="020B0604020202020204" pitchFamily="34" charset="0"/>
            </a:rPr>
            <a:t>184 322 </a:t>
          </a:r>
          <a:r>
            <a:rPr lang="ru-RU" sz="1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ребенка в возрасте от 5 до 18 лет </a:t>
          </a:r>
          <a:endParaRPr lang="ru-RU" sz="14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cdr:txBody>
    </cdr:sp>
  </cdr:relSizeAnchor>
  <cdr:relSizeAnchor xmlns:cdr="http://schemas.openxmlformats.org/drawingml/2006/chartDrawing">
    <cdr:from>
      <cdr:x>0.4</cdr:x>
      <cdr:y>0.55102</cdr:y>
    </cdr:from>
    <cdr:to>
      <cdr:x>0.61667</cdr:x>
      <cdr:y>0.64691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1728192" y="1944216"/>
          <a:ext cx="936104" cy="338336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78,7%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4300432" cy="339407"/>
          </a:xfrm>
          <a:prstGeom prst="rect">
            <a:avLst/>
          </a:prstGeom>
        </p:spPr>
        <p:txBody>
          <a:bodyPr vert="horz" lIns="90903" tIns="45453" rIns="90903" bIns="45453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1448" y="2"/>
            <a:ext cx="4300431" cy="339407"/>
          </a:xfrm>
          <a:prstGeom prst="rect">
            <a:avLst/>
          </a:prstGeom>
        </p:spPr>
        <p:txBody>
          <a:bodyPr vert="horz" lIns="90903" tIns="45453" rIns="90903" bIns="45453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8AE029-F010-47F7-9DC1-E76188C4493E}" type="datetimeFigureOut">
              <a:rPr lang="ru-RU"/>
              <a:pPr>
                <a:defRPr/>
              </a:pPr>
              <a:t>22.09.2020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3" y="6447172"/>
            <a:ext cx="4300432" cy="339407"/>
          </a:xfrm>
          <a:prstGeom prst="rect">
            <a:avLst/>
          </a:prstGeom>
        </p:spPr>
        <p:txBody>
          <a:bodyPr vert="horz" lIns="90903" tIns="45453" rIns="90903" bIns="45453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1448" y="6447172"/>
            <a:ext cx="4300431" cy="339407"/>
          </a:xfrm>
          <a:prstGeom prst="rect">
            <a:avLst/>
          </a:prstGeom>
        </p:spPr>
        <p:txBody>
          <a:bodyPr vert="horz" lIns="90903" tIns="45453" rIns="90903" bIns="45453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9FFB5F-C8A9-4B74-893F-FD3837F1F3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1577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2"/>
            <a:ext cx="4300432" cy="33940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903" tIns="45453" rIns="90903" bIns="45453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1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1448" y="2"/>
            <a:ext cx="4300431" cy="33940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903" tIns="45453" rIns="90903" bIns="45453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1"/>
            </a:lvl1pPr>
          </a:lstStyle>
          <a:p>
            <a:pPr>
              <a:defRPr/>
            </a:pPr>
            <a:fld id="{B97DBF17-2317-4324-A986-363D727113C5}" type="datetimeFigureOut">
              <a:rPr lang="ru-RU"/>
              <a:pPr>
                <a:defRPr/>
              </a:pPr>
              <a:t>22.09.2020</a:t>
            </a:fld>
            <a:endParaRPr lang="ru-RU"/>
          </a:p>
        </p:txBody>
      </p:sp>
      <p:sp>
        <p:nvSpPr>
          <p:cNvPr id="1095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698750" y="508000"/>
            <a:ext cx="4525963" cy="25463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139" y="3224372"/>
            <a:ext cx="7938770" cy="305466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903" tIns="45453" rIns="90903" bIns="4545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04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" y="6447172"/>
            <a:ext cx="4300432" cy="33940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903" tIns="45453" rIns="90903" bIns="45453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1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04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1448" y="6447172"/>
            <a:ext cx="4300431" cy="33940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903" tIns="45453" rIns="90903" bIns="45453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1"/>
            </a:lvl1pPr>
          </a:lstStyle>
          <a:p>
            <a:pPr>
              <a:defRPr/>
            </a:pPr>
            <a:fld id="{A0EA824A-ECAA-4660-A371-1DD77E95C1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85930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ABD24D-F830-43BE-BD5F-FCE89014D8A8}" type="datetime1">
              <a:rPr lang="ru-RU" smtClean="0"/>
              <a:pPr>
                <a:defRPr/>
              </a:pPr>
              <a:t>22.09.2020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18DC8-D69B-4DD4-B705-BAB4D55822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204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DECE0-FB5C-4D32-9184-7E646E6233AB}" type="datetime1">
              <a:rPr lang="ru-RU" smtClean="0"/>
              <a:pPr>
                <a:defRPr/>
              </a:pPr>
              <a:t>22.09.2020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203EE-5A49-4316-A1E6-2B88028E4D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78707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868AF4-B059-4CEE-AB18-ABB73BBDBA7B}" type="datetime1">
              <a:rPr lang="ru-RU" smtClean="0"/>
              <a:pPr>
                <a:defRPr/>
              </a:pPr>
              <a:t>22.09.2020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C28155-2C58-4376-9E9F-B37F8CBA56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3700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8A093-3762-4CAC-BE2F-B6C9B1A38BE7}" type="datetime1">
              <a:rPr lang="ru-RU" smtClean="0"/>
              <a:pPr>
                <a:defRPr/>
              </a:pPr>
              <a:t>22.09.2020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7A2EFB-B466-4B93-8DD8-6B8D17B459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2306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DA785-AE63-487E-A108-1EFF3B655BD8}" type="datetime1">
              <a:rPr lang="ru-RU" smtClean="0"/>
              <a:pPr>
                <a:defRPr/>
              </a:pPr>
              <a:t>22.09.2020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2DFC3-A927-4FD5-998D-5FEF529FDC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48180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7B9FF6-B372-47F4-96D6-A70C802B2AB5}" type="datetime1">
              <a:rPr lang="ru-RU" smtClean="0"/>
              <a:pPr>
                <a:defRPr/>
              </a:pPr>
              <a:t>22.09.2020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E66FA-4276-447F-A3C7-9121683CB1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5614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1DFD8C-49EF-46EA-824E-6C6093205565}" type="datetime1">
              <a:rPr lang="ru-RU" smtClean="0"/>
              <a:pPr>
                <a:defRPr/>
              </a:pPr>
              <a:t>22.09.2020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ECE58-DD8F-41A7-82C0-941C977FA5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44453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69DD9-EFD7-4A0B-9500-AB477F124655}" type="datetime1">
              <a:rPr lang="ru-RU" smtClean="0"/>
              <a:pPr>
                <a:defRPr/>
              </a:pPr>
              <a:t>22.09.2020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6671D5-AFD1-4600-87B8-EC0E16363B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0577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6E29A-A3B1-482A-AD82-FE91B9A010F5}" type="datetime1">
              <a:rPr lang="ru-RU" smtClean="0"/>
              <a:pPr>
                <a:defRPr/>
              </a:pPr>
              <a:t>22.09.2020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06B163-F42F-4558-B02B-D3FE901361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2256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B5395C-0CEC-4C03-9A6B-378764A6BAA5}" type="datetime1">
              <a:rPr lang="ru-RU" smtClean="0"/>
              <a:pPr>
                <a:defRPr/>
              </a:pPr>
              <a:t>22.09.2020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C4B0C-5B1C-4D2D-BC6C-401DA1BA2B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0900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0D37D-CC6E-41EA-B267-7550B47EACB9}" type="datetime1">
              <a:rPr lang="ru-RU" smtClean="0"/>
              <a:pPr>
                <a:defRPr/>
              </a:pPr>
              <a:t>22.09.2020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BA8B8-A5A1-467E-AAA9-A273952E32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6606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8069D8-7796-4651-8324-9BBF730C7B15}" type="datetime1">
              <a:rPr lang="ru-RU" smtClean="0"/>
              <a:pPr>
                <a:defRPr/>
              </a:pPr>
              <a:t>22.09.2020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BC122BA-4C5C-4491-A08D-C4920A45C1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2" r:id="rId1"/>
    <p:sldLayoutId id="2147484113" r:id="rId2"/>
    <p:sldLayoutId id="2147484114" r:id="rId3"/>
    <p:sldLayoutId id="2147484115" r:id="rId4"/>
    <p:sldLayoutId id="2147484116" r:id="rId5"/>
    <p:sldLayoutId id="2147484117" r:id="rId6"/>
    <p:sldLayoutId id="2147484118" r:id="rId7"/>
    <p:sldLayoutId id="2147484119" r:id="rId8"/>
    <p:sldLayoutId id="2147484120" r:id="rId9"/>
    <p:sldLayoutId id="2147484121" r:id="rId10"/>
    <p:sldLayoutId id="2147484122" r:id="rId11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rslanov.vz\Desktop\80ee76d0db1a0d1256a04254d9dc7591-1.png"/>
          <p:cNvPicPr>
            <a:picLocks noChangeAspect="1" noChangeArrowheads="1"/>
          </p:cNvPicPr>
          <p:nvPr/>
        </p:nvPicPr>
        <p:blipFill>
          <a:blip r:embed="rId2" cstate="print"/>
          <a:srcRect l="14902" r="9192"/>
          <a:stretch>
            <a:fillRect/>
          </a:stretch>
        </p:blipFill>
        <p:spPr bwMode="auto">
          <a:xfrm>
            <a:off x="676275" y="1590674"/>
            <a:ext cx="3105150" cy="2867025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51900" y="1157286"/>
            <a:ext cx="7772400" cy="866775"/>
          </a:xfrm>
        </p:spPr>
        <p:txBody>
          <a:bodyPr/>
          <a:lstStyle/>
          <a:p>
            <a:pPr lvl="0">
              <a:spcBef>
                <a:spcPct val="20000"/>
              </a:spcBef>
            </a:pPr>
            <a:r>
              <a:rPr lang="ru-RU" altLang="ru-RU" sz="2800" b="1" dirty="0" smtClean="0">
                <a:solidFill>
                  <a:srgbClr val="002060"/>
                </a:solidFill>
                <a:latin typeface="Arial" charset="0"/>
                <a:ea typeface="Microsoft YaHei" pitchFamily="34" charset="-122"/>
                <a:cs typeface="Arial" charset="0"/>
              </a:rPr>
              <a:t>Успех каждого </a:t>
            </a:r>
            <a:br>
              <a:rPr lang="ru-RU" altLang="ru-RU" sz="2800" b="1" dirty="0" smtClean="0">
                <a:solidFill>
                  <a:srgbClr val="002060"/>
                </a:solidFill>
                <a:latin typeface="Arial" charset="0"/>
                <a:ea typeface="Microsoft YaHei" pitchFamily="34" charset="-122"/>
                <a:cs typeface="Arial" charset="0"/>
              </a:rPr>
            </a:br>
            <a:r>
              <a:rPr lang="ru-RU" altLang="ru-RU" sz="2800" b="1" dirty="0" smtClean="0">
                <a:solidFill>
                  <a:srgbClr val="002060"/>
                </a:solidFill>
                <a:latin typeface="Arial" charset="0"/>
                <a:ea typeface="Microsoft YaHei" pitchFamily="34" charset="-122"/>
                <a:cs typeface="Arial" charset="0"/>
              </a:rPr>
              <a:t>ребенка</a:t>
            </a:r>
            <a:br>
              <a:rPr lang="ru-RU" altLang="ru-RU" sz="2800" b="1" dirty="0" smtClean="0">
                <a:solidFill>
                  <a:srgbClr val="002060"/>
                </a:solidFill>
                <a:latin typeface="Arial" charset="0"/>
                <a:ea typeface="Microsoft YaHei" pitchFamily="34" charset="-122"/>
                <a:cs typeface="Arial" charset="0"/>
              </a:rPr>
            </a:br>
            <a:r>
              <a:rPr lang="ru-RU" altLang="ru-RU" sz="2800" b="1" dirty="0">
                <a:solidFill>
                  <a:srgbClr val="002060"/>
                </a:solidFill>
                <a:latin typeface="Arial" charset="0"/>
                <a:ea typeface="Microsoft YaHei" pitchFamily="34" charset="-122"/>
                <a:cs typeface="Arial" charset="0"/>
              </a:rPr>
              <a:t/>
            </a:r>
            <a:br>
              <a:rPr lang="ru-RU" altLang="ru-RU" sz="2800" b="1" dirty="0">
                <a:solidFill>
                  <a:srgbClr val="002060"/>
                </a:solidFill>
                <a:latin typeface="Arial" charset="0"/>
                <a:ea typeface="Microsoft YaHei" pitchFamily="34" charset="-122"/>
                <a:cs typeface="Arial" charset="0"/>
              </a:rPr>
            </a:br>
            <a:r>
              <a:rPr lang="ru-RU" altLang="ru-RU" sz="2800" b="1" dirty="0" smtClean="0">
                <a:solidFill>
                  <a:srgbClr val="002060"/>
                </a:solidFill>
                <a:latin typeface="Arial" charset="0"/>
                <a:ea typeface="Microsoft YaHei" pitchFamily="34" charset="-122"/>
                <a:cs typeface="Arial" charset="0"/>
              </a:rPr>
              <a:t>Навигатор дополнительного </a:t>
            </a:r>
            <a:br>
              <a:rPr lang="ru-RU" altLang="ru-RU" sz="2800" b="1" dirty="0" smtClean="0">
                <a:solidFill>
                  <a:srgbClr val="002060"/>
                </a:solidFill>
                <a:latin typeface="Arial" charset="0"/>
                <a:ea typeface="Microsoft YaHei" pitchFamily="34" charset="-122"/>
                <a:cs typeface="Arial" charset="0"/>
              </a:rPr>
            </a:br>
            <a:r>
              <a:rPr lang="ru-RU" altLang="ru-RU" sz="2800" b="1" dirty="0" smtClean="0">
                <a:solidFill>
                  <a:srgbClr val="002060"/>
                </a:solidFill>
                <a:latin typeface="Arial" charset="0"/>
                <a:ea typeface="Microsoft YaHei" pitchFamily="34" charset="-122"/>
                <a:cs typeface="Arial" charset="0"/>
              </a:rPr>
              <a:t>образования</a:t>
            </a:r>
            <a:endParaRPr lang="ru-RU" altLang="ru-RU" sz="2800" b="1" dirty="0">
              <a:solidFill>
                <a:srgbClr val="002060"/>
              </a:solidFill>
              <a:latin typeface="Arial" charset="0"/>
              <a:ea typeface="Microsoft YaHei" pitchFamily="34" charset="-122"/>
              <a:cs typeface="Arial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3220949"/>
            <a:ext cx="1332000" cy="13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C74764A5-9930-4033-95E4-CCDD23FFA5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74" y="157955"/>
            <a:ext cx="571501" cy="50101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1CA368C0-6847-4F52-B6A5-B0DE8BD5A94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6668" y="133350"/>
            <a:ext cx="499181" cy="476250"/>
          </a:xfrm>
          <a:prstGeom prst="rect">
            <a:avLst/>
          </a:prstGeom>
        </p:spPr>
      </p:pic>
      <p:sp>
        <p:nvSpPr>
          <p:cNvPr id="10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</p:spPr>
        <p:txBody>
          <a:bodyPr/>
          <a:lstStyle/>
          <a:p>
            <a:pPr>
              <a:defRPr/>
            </a:pPr>
            <a:fld id="{148ECE58-DD8F-41A7-82C0-941C977FA5B8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21453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57250"/>
          </a:xfrm>
        </p:spPr>
        <p:txBody>
          <a:bodyPr/>
          <a:lstStyle/>
          <a:p>
            <a:r>
              <a:rPr lang="ru-RU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Охват детей дополнительным образованием</a:t>
            </a:r>
            <a:endParaRPr lang="ru-RU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-108520" y="843558"/>
            <a:ext cx="4604320" cy="4299942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2019 год</a:t>
            </a:r>
            <a:endParaRPr lang="ru-RU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855087"/>
            <a:ext cx="4103752" cy="4136012"/>
          </a:xfrm>
          <a:solidFill>
            <a:schemeClr val="bg1">
              <a:lumMod val="75000"/>
            </a:schemeClr>
          </a:solidFill>
        </p:spPr>
        <p:txBody>
          <a:bodyPr/>
          <a:lstStyle/>
          <a:p>
            <a:pPr marL="0" indent="0" algn="ctr">
              <a:buNone/>
            </a:pP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 год</a:t>
            </a:r>
            <a:endParaRPr lang="ru-RU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8D4D2-2EC0-4A4A-ACC4-E6FF3E44881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27751771"/>
              </p:ext>
            </p:extLst>
          </p:nvPr>
        </p:nvGraphicFramePr>
        <p:xfrm>
          <a:off x="251520" y="1419622"/>
          <a:ext cx="4320480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Диаграмма 11"/>
          <p:cNvGraphicFramePr/>
          <p:nvPr>
            <p:extLst>
              <p:ext uri="{D42A27DB-BD31-4B8C-83A1-F6EECF244321}">
                <p14:modId xmlns:p14="http://schemas.microsoft.com/office/powerpoint/2010/main" val="198877331"/>
              </p:ext>
            </p:extLst>
          </p:nvPr>
        </p:nvGraphicFramePr>
        <p:xfrm>
          <a:off x="4644008" y="1455420"/>
          <a:ext cx="4080892" cy="34925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4644008" y="855087"/>
            <a:ext cx="111804" cy="473242"/>
          </a:xfrm>
          <a:prstGeom prst="rect">
            <a:avLst/>
          </a:prstGeom>
          <a:solidFill>
            <a:srgbClr val="4472C4"/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pic>
        <p:nvPicPr>
          <p:cNvPr id="9" name="Picture 15"/>
          <p:cNvPicPr>
            <a:picLocks noChangeAspect="1" noChangeArrowheads="1"/>
          </p:cNvPicPr>
          <p:nvPr/>
        </p:nvPicPr>
        <p:blipFill rotWithShape="1">
          <a:blip r:embed="rId4" cstate="print"/>
          <a:srcRect r="870" b="-19944"/>
          <a:stretch/>
        </p:blipFill>
        <p:spPr bwMode="auto">
          <a:xfrm>
            <a:off x="408287" y="661418"/>
            <a:ext cx="8298000" cy="118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6166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8ECE58-DD8F-41A7-82C0-941C977FA5B8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  <p:pic>
        <p:nvPicPr>
          <p:cNvPr id="3" name="Picture 15"/>
          <p:cNvPicPr>
            <a:picLocks noChangeAspect="1" noChangeArrowheads="1"/>
          </p:cNvPicPr>
          <p:nvPr/>
        </p:nvPicPr>
        <p:blipFill rotWithShape="1">
          <a:blip r:embed="rId2" cstate="print"/>
          <a:srcRect r="870" b="-19944"/>
          <a:stretch/>
        </p:blipFill>
        <p:spPr bwMode="auto">
          <a:xfrm>
            <a:off x="408287" y="661418"/>
            <a:ext cx="8298000" cy="118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Nugmanova.ig\Desktop\Navigator._Informaciya_dlya_organizacij-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287" y="661418"/>
            <a:ext cx="8232793" cy="4344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69663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396001"/>
          </a:xfrm>
        </p:spPr>
        <p:txBody>
          <a:bodyPr/>
          <a:lstStyle/>
          <a:p>
            <a:r>
              <a:rPr lang="ru-RU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Шаг </a:t>
            </a:r>
            <a:r>
              <a:rPr lang="ru-RU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Назначение Администратора</a:t>
            </a:r>
            <a:endParaRPr lang="ru-RU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C203EE-5A49-4316-A1E6-2B88028E4D4B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pic>
        <p:nvPicPr>
          <p:cNvPr id="5" name="Picture 15"/>
          <p:cNvPicPr>
            <a:picLocks noChangeAspect="1" noChangeArrowheads="1"/>
          </p:cNvPicPr>
          <p:nvPr/>
        </p:nvPicPr>
        <p:blipFill rotWithShape="1">
          <a:blip r:embed="rId2" cstate="print"/>
          <a:srcRect r="870" b="-19944"/>
          <a:stretch/>
        </p:blipFill>
        <p:spPr bwMode="auto">
          <a:xfrm>
            <a:off x="408287" y="661418"/>
            <a:ext cx="8298000" cy="118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596573" y="1341864"/>
            <a:ext cx="792142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Администратор – 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пользователь, наделенный полными правами доступа к системе управления Навигатора. </a:t>
            </a:r>
            <a:endParaRPr lang="ru-RU" sz="2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7200" algn="just"/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Может 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назначать и </a:t>
            </a: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снимать права 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доступа к системе управления другим пользователям, имеет доступ к спискам и профилям всех организаций, спискам и </a:t>
            </a: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карточкам всех 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программ Навигатора.</a:t>
            </a:r>
            <a:endParaRPr lang="ru-RU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7380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396001"/>
          </a:xfrm>
        </p:spPr>
        <p:txBody>
          <a:bodyPr/>
          <a:lstStyle/>
          <a:p>
            <a:r>
              <a:rPr lang="ru-RU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Шаг 2. Регистрация  </a:t>
            </a:r>
            <a:endParaRPr lang="ru-RU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C203EE-5A49-4316-A1E6-2B88028E4D4B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  <p:pic>
        <p:nvPicPr>
          <p:cNvPr id="5" name="Picture 15"/>
          <p:cNvPicPr>
            <a:picLocks noChangeAspect="1" noChangeArrowheads="1"/>
          </p:cNvPicPr>
          <p:nvPr/>
        </p:nvPicPr>
        <p:blipFill rotWithShape="1">
          <a:blip r:embed="rId2" cstate="print"/>
          <a:srcRect r="870" b="-19944"/>
          <a:stretch/>
        </p:blipFill>
        <p:spPr bwMode="auto">
          <a:xfrm>
            <a:off x="408287" y="661418"/>
            <a:ext cx="8298000" cy="118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16" t="28286" r="34982" b="19135"/>
          <a:stretch/>
        </p:blipFill>
        <p:spPr bwMode="auto">
          <a:xfrm>
            <a:off x="464820" y="1193562"/>
            <a:ext cx="3497580" cy="3667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08287" y="720621"/>
            <a:ext cx="8298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rgbClr val="002060"/>
                </a:solidFill>
              </a:rPr>
              <a:t>https://</a:t>
            </a:r>
            <a:r>
              <a:rPr lang="ru-RU" dirty="0">
                <a:solidFill>
                  <a:srgbClr val="002060"/>
                </a:solidFill>
              </a:rPr>
              <a:t>админка02.навигатор.дети/</a:t>
            </a:r>
            <a:r>
              <a:rPr lang="en-US" dirty="0">
                <a:solidFill>
                  <a:srgbClr val="002060"/>
                </a:solidFill>
              </a:rPr>
              <a:t>admin/#login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93" t="4174" r="29839" b="4506"/>
          <a:stretch/>
        </p:blipFill>
        <p:spPr bwMode="auto">
          <a:xfrm>
            <a:off x="4274820" y="1090779"/>
            <a:ext cx="4290060" cy="3778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82542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8ECE58-DD8F-41A7-82C0-941C977FA5B8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  <p:pic>
        <p:nvPicPr>
          <p:cNvPr id="3" name="Picture 15"/>
          <p:cNvPicPr>
            <a:picLocks noChangeAspect="1" noChangeArrowheads="1"/>
          </p:cNvPicPr>
          <p:nvPr/>
        </p:nvPicPr>
        <p:blipFill rotWithShape="1">
          <a:blip r:embed="rId2" cstate="print"/>
          <a:srcRect r="870" b="-19944"/>
          <a:stretch/>
        </p:blipFill>
        <p:spPr bwMode="auto">
          <a:xfrm>
            <a:off x="408287" y="661418"/>
            <a:ext cx="8298000" cy="118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05979"/>
            <a:ext cx="8229600" cy="396001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Шаг 3. Загрузить программу</a:t>
            </a:r>
            <a:endParaRPr lang="ru-RU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148" b="43788"/>
          <a:stretch/>
        </p:blipFill>
        <p:spPr bwMode="auto">
          <a:xfrm>
            <a:off x="990600" y="779825"/>
            <a:ext cx="7490460" cy="4128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Стрелка вправо 6"/>
          <p:cNvSpPr/>
          <p:nvPr/>
        </p:nvSpPr>
        <p:spPr>
          <a:xfrm rot="20547488">
            <a:off x="715078" y="1367625"/>
            <a:ext cx="706981" cy="342900"/>
          </a:xfrm>
          <a:prstGeom prst="rightArrow">
            <a:avLst>
              <a:gd name="adj1" fmla="val 35556"/>
              <a:gd name="adj2" fmla="val 50000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89278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05979"/>
            <a:ext cx="8153400" cy="455439"/>
          </a:xfrm>
        </p:spPr>
        <p:txBody>
          <a:bodyPr/>
          <a:lstStyle/>
          <a:p>
            <a:r>
              <a:rPr lang="ru-RU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Шаг 4. Публикация программы </a:t>
            </a:r>
            <a:endParaRPr lang="ru-RU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C203EE-5A49-4316-A1E6-2B88028E4D4B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  <p:pic>
        <p:nvPicPr>
          <p:cNvPr id="5" name="Picture 15"/>
          <p:cNvPicPr>
            <a:picLocks noChangeAspect="1" noChangeArrowheads="1"/>
          </p:cNvPicPr>
          <p:nvPr/>
        </p:nvPicPr>
        <p:blipFill rotWithShape="1">
          <a:blip r:embed="rId2" cstate="print"/>
          <a:srcRect r="870" b="-19944"/>
          <a:stretch/>
        </p:blipFill>
        <p:spPr bwMode="auto">
          <a:xfrm>
            <a:off x="408287" y="661418"/>
            <a:ext cx="8298000" cy="118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C:\Users\Nugmanova.ig\Desktop\slide_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287" y="716908"/>
            <a:ext cx="8298000" cy="4312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99154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05979"/>
            <a:ext cx="8153400" cy="455439"/>
          </a:xfrm>
        </p:spPr>
        <p:txBody>
          <a:bodyPr/>
          <a:lstStyle/>
          <a:p>
            <a:r>
              <a:rPr lang="ru-RU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Шаг 5. и Шаг 6. Регистрация родителей </a:t>
            </a:r>
            <a:endParaRPr lang="ru-RU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C203EE-5A49-4316-A1E6-2B88028E4D4B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  <p:pic>
        <p:nvPicPr>
          <p:cNvPr id="5" name="Picture 15"/>
          <p:cNvPicPr>
            <a:picLocks noChangeAspect="1" noChangeArrowheads="1"/>
          </p:cNvPicPr>
          <p:nvPr/>
        </p:nvPicPr>
        <p:blipFill rotWithShape="1">
          <a:blip r:embed="rId2" cstate="print"/>
          <a:srcRect r="870" b="-19944"/>
          <a:stretch/>
        </p:blipFill>
        <p:spPr bwMode="auto">
          <a:xfrm>
            <a:off x="408287" y="661418"/>
            <a:ext cx="8298000" cy="118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C:\Users\Nugmanova.ig\Desktop\navigator_kurganskoj_oblasti_priglashenie_dlja_ro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" y="779825"/>
            <a:ext cx="8233847" cy="4090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37382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05979"/>
            <a:ext cx="8153400" cy="455439"/>
          </a:xfrm>
        </p:spPr>
        <p:txBody>
          <a:bodyPr/>
          <a:lstStyle/>
          <a:p>
            <a:r>
              <a:rPr lang="ru-RU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Шаг 7. Подтверждение заявки </a:t>
            </a:r>
            <a:endParaRPr lang="ru-RU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C203EE-5A49-4316-A1E6-2B88028E4D4B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  <p:pic>
        <p:nvPicPr>
          <p:cNvPr id="5" name="Picture 15"/>
          <p:cNvPicPr>
            <a:picLocks noChangeAspect="1" noChangeArrowheads="1"/>
          </p:cNvPicPr>
          <p:nvPr/>
        </p:nvPicPr>
        <p:blipFill rotWithShape="1">
          <a:blip r:embed="rId2" cstate="print"/>
          <a:srcRect r="870" b="-19944"/>
          <a:stretch/>
        </p:blipFill>
        <p:spPr bwMode="auto">
          <a:xfrm>
            <a:off x="408287" y="661418"/>
            <a:ext cx="8298000" cy="118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57" t="12460" r="28278" b="21758"/>
          <a:stretch/>
        </p:blipFill>
        <p:spPr bwMode="auto">
          <a:xfrm>
            <a:off x="516563" y="779825"/>
            <a:ext cx="8081447" cy="4157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Блок-схема: процесс 5"/>
          <p:cNvSpPr/>
          <p:nvPr/>
        </p:nvSpPr>
        <p:spPr>
          <a:xfrm>
            <a:off x="2080260" y="1386840"/>
            <a:ext cx="1287780" cy="45719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Блок-схема: процесс 8"/>
          <p:cNvSpPr/>
          <p:nvPr/>
        </p:nvSpPr>
        <p:spPr>
          <a:xfrm>
            <a:off x="2232660" y="2865120"/>
            <a:ext cx="2103120" cy="45719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Блок-схема: процесс 9"/>
          <p:cNvSpPr/>
          <p:nvPr/>
        </p:nvSpPr>
        <p:spPr>
          <a:xfrm>
            <a:off x="2278380" y="3177540"/>
            <a:ext cx="2362200" cy="45719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процесс 10"/>
          <p:cNvSpPr/>
          <p:nvPr/>
        </p:nvSpPr>
        <p:spPr>
          <a:xfrm>
            <a:off x="2385060" y="3329940"/>
            <a:ext cx="1135380" cy="45719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процесс 11"/>
          <p:cNvSpPr/>
          <p:nvPr/>
        </p:nvSpPr>
        <p:spPr>
          <a:xfrm>
            <a:off x="2846069" y="3017520"/>
            <a:ext cx="1711217" cy="45719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 rot="4719006">
            <a:off x="2778222" y="4103371"/>
            <a:ext cx="706981" cy="342900"/>
          </a:xfrm>
          <a:prstGeom prst="rightArrow">
            <a:avLst>
              <a:gd name="adj1" fmla="val 35556"/>
              <a:gd name="adj2" fmla="val 50000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3356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8ECE58-DD8F-41A7-82C0-941C977FA5B8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  <p:pic>
        <p:nvPicPr>
          <p:cNvPr id="3" name="Picture 15"/>
          <p:cNvPicPr>
            <a:picLocks noChangeAspect="1" noChangeArrowheads="1"/>
          </p:cNvPicPr>
          <p:nvPr/>
        </p:nvPicPr>
        <p:blipFill rotWithShape="1">
          <a:blip r:embed="rId2" cstate="print"/>
          <a:srcRect r="870" b="-19944"/>
          <a:stretch/>
        </p:blipFill>
        <p:spPr bwMode="auto">
          <a:xfrm>
            <a:off x="408287" y="661418"/>
            <a:ext cx="8298000" cy="118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408287" y="1140589"/>
            <a:ext cx="8298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Управление </a:t>
            </a:r>
            <a:r>
              <a:rPr lang="ru-RU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образования  </a:t>
            </a:r>
            <a:endParaRPr lang="en-US" sz="28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муниципальный опорный центр</a:t>
            </a:r>
            <a:r>
              <a:rPr lang="en-US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Уфы. </a:t>
            </a:r>
            <a:endParaRPr lang="ru-RU" sz="28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28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Руководитель 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муниципального </a:t>
            </a:r>
            <a:r>
              <a:rPr lang="ru-RU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центра </a:t>
            </a:r>
          </a:p>
          <a:p>
            <a:pPr algn="ctr"/>
            <a:r>
              <a:rPr lang="ru-RU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Закирова 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Резеда </a:t>
            </a:r>
            <a:r>
              <a:rPr lang="ru-RU" sz="28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Фаритовна</a:t>
            </a:r>
            <a:endParaRPr lang="en-US" sz="28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28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телефон 248-82-41</a:t>
            </a:r>
          </a:p>
          <a:p>
            <a:pPr algn="ctr"/>
            <a:r>
              <a:rPr lang="en-US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Udud-ddtt.guo@mail.ru</a:t>
            </a:r>
            <a:r>
              <a:rPr lang="ru-RU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8927898"/>
      </p:ext>
    </p:extLst>
  </p:cSld>
  <p:clrMapOvr>
    <a:masterClrMapping/>
  </p:clrMapOvr>
</p:sld>
</file>

<file path=ppt/theme/theme1.xml><?xml version="1.0" encoding="utf-8"?>
<a:theme xmlns:a="http://schemas.openxmlformats.org/drawingml/2006/main" name="Zased_W_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1CC30A5895D31A43944F9FDBE11F8CF1" ma:contentTypeVersion="0" ma:contentTypeDescription="Создание документа." ma:contentTypeScope="" ma:versionID="17629e9aeb634061d620b05ede7a87e7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02f955febea7e716b4e91cddba171100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7C4F29D8-DF1C-4165-97F4-B126EC24C15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954D56F-9235-488B-A6EA-0F346F969A4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E56E3516-0C5C-4828-B44E-2D1F324CEE30}">
  <ds:schemaRefs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http://www.w3.org/XML/1998/namespace"/>
    <ds:schemaRef ds:uri="http://schemas.microsoft.com/office/infopath/2007/PartnerControl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Zased_W_</Template>
  <TotalTime>3615</TotalTime>
  <Words>149</Words>
  <Application>Microsoft Office PowerPoint</Application>
  <PresentationFormat>Экран (16:9)</PresentationFormat>
  <Paragraphs>37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Zased_W_</vt:lpstr>
      <vt:lpstr>Успех каждого  ребенка  Навигатор дополнительного  образования</vt:lpstr>
      <vt:lpstr>Охват детей дополнительным образованием</vt:lpstr>
      <vt:lpstr>Презентация PowerPoint</vt:lpstr>
      <vt:lpstr>Шаг 1. Назначение Администратора</vt:lpstr>
      <vt:lpstr>Шаг 2. Регистрация  </vt:lpstr>
      <vt:lpstr>Презентация PowerPoint</vt:lpstr>
      <vt:lpstr>Шаг 4. Публикация программы </vt:lpstr>
      <vt:lpstr>Шаг 5. и Шаг 6. Регистрация родителей </vt:lpstr>
      <vt:lpstr>Шаг 7. Подтверждение заявки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Пестрецов Андрей Анатольевич</dc:creator>
  <cp:lastModifiedBy>Нугманова Илюза Кагармановна</cp:lastModifiedBy>
  <cp:revision>340</cp:revision>
  <cp:lastPrinted>2019-11-22T13:41:08Z</cp:lastPrinted>
  <dcterms:created xsi:type="dcterms:W3CDTF">2014-06-03T04:33:56Z</dcterms:created>
  <dcterms:modified xsi:type="dcterms:W3CDTF">2020-09-22T16:28:51Z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0x0101001CC30A5895D31A43944F9FDBE11F8CF1</vt:lpwstr>
  </property>
</Properties>
</file>