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400695D-4DD1-4270-B4F6-020EF89AC37B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5D9F280-B688-4244-8B8F-53A461B13A47}">
      <dgm:prSet phldrT="[Текст]"/>
      <dgm:spPr/>
      <dgm:t>
        <a:bodyPr/>
        <a:lstStyle/>
        <a:p>
          <a:r>
            <a:rPr lang="ru-RU" dirty="0" smtClean="0"/>
            <a:t>1</a:t>
          </a:r>
          <a:endParaRPr lang="ru-RU" dirty="0"/>
        </a:p>
      </dgm:t>
    </dgm:pt>
    <dgm:pt modelId="{EFCE3427-316A-4EB1-A273-77848F4CCFAD}" type="parTrans" cxnId="{8585A390-0FD4-4A32-AA76-CC34852BAC45}">
      <dgm:prSet/>
      <dgm:spPr/>
      <dgm:t>
        <a:bodyPr/>
        <a:lstStyle/>
        <a:p>
          <a:endParaRPr lang="ru-RU"/>
        </a:p>
      </dgm:t>
    </dgm:pt>
    <dgm:pt modelId="{B0347A08-F152-4BDC-8635-8562A16E46CD}" type="sibTrans" cxnId="{8585A390-0FD4-4A32-AA76-CC34852BAC45}">
      <dgm:prSet/>
      <dgm:spPr/>
      <dgm:t>
        <a:bodyPr/>
        <a:lstStyle/>
        <a:p>
          <a:endParaRPr lang="ru-RU"/>
        </a:p>
      </dgm:t>
    </dgm:pt>
    <dgm:pt modelId="{279B09D8-B6EE-40E3-A02A-D71944B8CEF7}">
      <dgm:prSet phldrT="[Текст]" custT="1"/>
      <dgm:spPr/>
      <dgm:t>
        <a:bodyPr/>
        <a:lstStyle/>
        <a:p>
          <a:r>
            <a:rPr lang="ru-RU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Задумка (замысел игры)</a:t>
          </a:r>
          <a:endParaRPr lang="ru-RU" sz="36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FD6A20B-9FF5-402E-B397-3188C0418E6D}" type="parTrans" cxnId="{72EFF7E9-883B-4AFD-9AD9-F940A4033036}">
      <dgm:prSet/>
      <dgm:spPr/>
      <dgm:t>
        <a:bodyPr/>
        <a:lstStyle/>
        <a:p>
          <a:endParaRPr lang="ru-RU"/>
        </a:p>
      </dgm:t>
    </dgm:pt>
    <dgm:pt modelId="{6E9F59F5-FFA3-4DC3-B1CD-1F86FEB5C27F}" type="sibTrans" cxnId="{72EFF7E9-883B-4AFD-9AD9-F940A4033036}">
      <dgm:prSet/>
      <dgm:spPr/>
      <dgm:t>
        <a:bodyPr/>
        <a:lstStyle/>
        <a:p>
          <a:endParaRPr lang="ru-RU"/>
        </a:p>
      </dgm:t>
    </dgm:pt>
    <dgm:pt modelId="{74678366-C40D-4940-944F-F7A2B9AFED9D}">
      <dgm:prSet phldrT="[Текст]"/>
      <dgm:spPr/>
      <dgm:t>
        <a:bodyPr/>
        <a:lstStyle/>
        <a:p>
          <a:r>
            <a:rPr lang="ru-RU" dirty="0" smtClean="0"/>
            <a:t>2</a:t>
          </a:r>
          <a:endParaRPr lang="ru-RU" dirty="0"/>
        </a:p>
      </dgm:t>
    </dgm:pt>
    <dgm:pt modelId="{11FD7202-BFD2-4A59-B225-A6DCB6C66CBA}" type="parTrans" cxnId="{3F441A07-E153-40D1-9426-B12A556595E9}">
      <dgm:prSet/>
      <dgm:spPr/>
      <dgm:t>
        <a:bodyPr/>
        <a:lstStyle/>
        <a:p>
          <a:endParaRPr lang="ru-RU"/>
        </a:p>
      </dgm:t>
    </dgm:pt>
    <dgm:pt modelId="{2B077AA6-B513-438C-8955-A9598D7C083C}" type="sibTrans" cxnId="{3F441A07-E153-40D1-9426-B12A556595E9}">
      <dgm:prSet/>
      <dgm:spPr/>
      <dgm:t>
        <a:bodyPr/>
        <a:lstStyle/>
        <a:p>
          <a:endParaRPr lang="ru-RU"/>
        </a:p>
      </dgm:t>
    </dgm:pt>
    <dgm:pt modelId="{4D5E3B56-5BE7-4211-9A45-95F1358A6446}">
      <dgm:prSet phldrT="[Текст]" custT="1"/>
      <dgm:spPr/>
      <dgm:t>
        <a:bodyPr/>
        <a:lstStyle/>
        <a:p>
          <a:r>
            <a:rPr lang="ru-RU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Тема ( сюжет и содержание)</a:t>
          </a:r>
          <a:endParaRPr lang="ru-RU" sz="36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02F3A173-B5BF-40AE-8EDE-FBEDBDBFBD5A}" type="parTrans" cxnId="{D3D975CD-5059-412B-9720-B2D8F0162EE4}">
      <dgm:prSet/>
      <dgm:spPr/>
      <dgm:t>
        <a:bodyPr/>
        <a:lstStyle/>
        <a:p>
          <a:endParaRPr lang="ru-RU"/>
        </a:p>
      </dgm:t>
    </dgm:pt>
    <dgm:pt modelId="{C2D0090A-0378-44F4-985D-3FB43795B0DD}" type="sibTrans" cxnId="{D3D975CD-5059-412B-9720-B2D8F0162EE4}">
      <dgm:prSet/>
      <dgm:spPr/>
      <dgm:t>
        <a:bodyPr/>
        <a:lstStyle/>
        <a:p>
          <a:endParaRPr lang="ru-RU"/>
        </a:p>
      </dgm:t>
    </dgm:pt>
    <dgm:pt modelId="{B15B9F03-063B-4EE2-977A-7AB8F40D623D}">
      <dgm:prSet phldrT="[Текст]"/>
      <dgm:spPr/>
      <dgm:t>
        <a:bodyPr/>
        <a:lstStyle/>
        <a:p>
          <a:r>
            <a:rPr lang="ru-RU" dirty="0" smtClean="0"/>
            <a:t>3</a:t>
          </a:r>
          <a:endParaRPr lang="ru-RU" dirty="0"/>
        </a:p>
      </dgm:t>
    </dgm:pt>
    <dgm:pt modelId="{9298B043-C6DA-4935-AC6E-5C29D8DC97B3}" type="parTrans" cxnId="{03CAF333-EC9B-4B4E-A87D-94F06E066F14}">
      <dgm:prSet/>
      <dgm:spPr/>
      <dgm:t>
        <a:bodyPr/>
        <a:lstStyle/>
        <a:p>
          <a:endParaRPr lang="ru-RU"/>
        </a:p>
      </dgm:t>
    </dgm:pt>
    <dgm:pt modelId="{3D09B168-A7BD-4DCF-B551-4F6DA5274D7C}" type="sibTrans" cxnId="{03CAF333-EC9B-4B4E-A87D-94F06E066F14}">
      <dgm:prSet/>
      <dgm:spPr/>
      <dgm:t>
        <a:bodyPr/>
        <a:lstStyle/>
        <a:p>
          <a:endParaRPr lang="ru-RU"/>
        </a:p>
      </dgm:t>
    </dgm:pt>
    <dgm:pt modelId="{9554EDD4-82DC-40EC-8AC9-5F0912D7E6DA}">
      <dgm:prSet phldrT="[Текст]" custT="1"/>
      <dgm:spPr/>
      <dgm:t>
        <a:bodyPr/>
        <a:lstStyle/>
        <a:p>
          <a:r>
            <a:rPr lang="ru-RU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Средства изображения в игре  </a:t>
          </a:r>
          <a:endParaRPr lang="ru-RU" sz="36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5D8FD20E-5E86-4DB6-8E5E-D37E2C43D2B3}" type="parTrans" cxnId="{4E29538B-204F-4F6E-8B2B-FDE6AECC6D65}">
      <dgm:prSet/>
      <dgm:spPr/>
      <dgm:t>
        <a:bodyPr/>
        <a:lstStyle/>
        <a:p>
          <a:endParaRPr lang="ru-RU"/>
        </a:p>
      </dgm:t>
    </dgm:pt>
    <dgm:pt modelId="{F6BE22AA-A7D4-436F-A88E-83CF8E4C6CB2}" type="sibTrans" cxnId="{4E29538B-204F-4F6E-8B2B-FDE6AECC6D65}">
      <dgm:prSet/>
      <dgm:spPr/>
      <dgm:t>
        <a:bodyPr/>
        <a:lstStyle/>
        <a:p>
          <a:endParaRPr lang="ru-RU"/>
        </a:p>
      </dgm:t>
    </dgm:pt>
    <dgm:pt modelId="{8AB76C33-2731-4726-8CBD-28DF77F5F9F6}">
      <dgm:prSet/>
      <dgm:spPr/>
      <dgm:t>
        <a:bodyPr/>
        <a:lstStyle/>
        <a:p>
          <a:r>
            <a:rPr lang="ru-RU" dirty="0" smtClean="0"/>
            <a:t>4</a:t>
          </a:r>
          <a:endParaRPr lang="ru-RU" dirty="0"/>
        </a:p>
      </dgm:t>
    </dgm:pt>
    <dgm:pt modelId="{B714D96C-5C01-4E89-8953-152516BB7931}" type="parTrans" cxnId="{7EF06F60-6035-4E8F-AE91-DB0A2F7DB6C9}">
      <dgm:prSet/>
      <dgm:spPr/>
      <dgm:t>
        <a:bodyPr/>
        <a:lstStyle/>
        <a:p>
          <a:endParaRPr lang="ru-RU"/>
        </a:p>
      </dgm:t>
    </dgm:pt>
    <dgm:pt modelId="{EAD6B9C3-186E-49E6-98D3-5891346A8A5A}" type="sibTrans" cxnId="{7EF06F60-6035-4E8F-AE91-DB0A2F7DB6C9}">
      <dgm:prSet/>
      <dgm:spPr/>
      <dgm:t>
        <a:bodyPr/>
        <a:lstStyle/>
        <a:p>
          <a:endParaRPr lang="ru-RU"/>
        </a:p>
      </dgm:t>
    </dgm:pt>
    <dgm:pt modelId="{9DBAE658-5485-4CAB-898F-5D75717026B1}">
      <dgm:prSet/>
      <dgm:spPr/>
      <dgm:t>
        <a:bodyPr/>
        <a:lstStyle/>
        <a:p>
          <a:r>
            <a:rPr lang="ru-RU" dirty="0" smtClean="0"/>
            <a:t>5</a:t>
          </a:r>
          <a:endParaRPr lang="ru-RU" dirty="0"/>
        </a:p>
      </dgm:t>
    </dgm:pt>
    <dgm:pt modelId="{F054AAB4-B6C6-4B02-9928-E68A101B4D83}" type="parTrans" cxnId="{DF531C2F-115F-4BAC-87EF-05F2957EE59F}">
      <dgm:prSet/>
      <dgm:spPr/>
      <dgm:t>
        <a:bodyPr/>
        <a:lstStyle/>
        <a:p>
          <a:endParaRPr lang="ru-RU"/>
        </a:p>
      </dgm:t>
    </dgm:pt>
    <dgm:pt modelId="{CEBDA7BB-C0FA-4018-B34A-68431EB0180A}" type="sibTrans" cxnId="{DF531C2F-115F-4BAC-87EF-05F2957EE59F}">
      <dgm:prSet/>
      <dgm:spPr/>
      <dgm:t>
        <a:bodyPr/>
        <a:lstStyle/>
        <a:p>
          <a:endParaRPr lang="ru-RU"/>
        </a:p>
      </dgm:t>
    </dgm:pt>
    <dgm:pt modelId="{667CEBA5-16DB-4CAA-BA28-84DF4508B5E8}">
      <dgm:prSet custT="1"/>
      <dgm:spPr/>
      <dgm:t>
        <a:bodyPr/>
        <a:lstStyle/>
        <a:p>
          <a:r>
            <a:rPr lang="ru-RU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Игровые действия</a:t>
          </a:r>
          <a:endParaRPr lang="ru-RU" sz="36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53BB6085-E921-474A-BF74-D523B81B0D87}" type="parTrans" cxnId="{8EEA8B26-1050-4971-AEDF-43F3E91D0084}">
      <dgm:prSet/>
      <dgm:spPr/>
    </dgm:pt>
    <dgm:pt modelId="{9D7A5BB2-132A-43D6-8541-13CDDE1A848B}" type="sibTrans" cxnId="{8EEA8B26-1050-4971-AEDF-43F3E91D0084}">
      <dgm:prSet/>
      <dgm:spPr/>
    </dgm:pt>
    <dgm:pt modelId="{45CB09BC-E288-4DA6-A351-A0C6DB26B4C9}">
      <dgm:prSet custT="1"/>
      <dgm:spPr/>
      <dgm:t>
        <a:bodyPr/>
        <a:lstStyle/>
        <a:p>
          <a:r>
            <a:rPr lang="ru-RU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Результат игры</a:t>
          </a:r>
          <a:endParaRPr lang="ru-RU" sz="36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193DE62B-0249-448F-AEA2-6F7C10163A7F}" type="parTrans" cxnId="{D2CFA4BD-96EF-4F47-B30F-350120C6A956}">
      <dgm:prSet/>
      <dgm:spPr/>
    </dgm:pt>
    <dgm:pt modelId="{01C287CE-DC38-4180-91B3-D88BD35B2E5E}" type="sibTrans" cxnId="{D2CFA4BD-96EF-4F47-B30F-350120C6A956}">
      <dgm:prSet/>
      <dgm:spPr/>
    </dgm:pt>
    <dgm:pt modelId="{86DCEE5B-2791-42E0-BBA9-43B27249A66F}" type="pres">
      <dgm:prSet presAssocID="{F400695D-4DD1-4270-B4F6-020EF89AC37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354D11-2588-422C-9E38-EDF959129E62}" type="pres">
      <dgm:prSet presAssocID="{75D9F280-B688-4244-8B8F-53A461B13A47}" presName="composite" presStyleCnt="0"/>
      <dgm:spPr/>
    </dgm:pt>
    <dgm:pt modelId="{105881F0-2747-475B-8849-E79468225872}" type="pres">
      <dgm:prSet presAssocID="{75D9F280-B688-4244-8B8F-53A461B13A47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6C0C69-D8A4-4666-9837-0E6B49D54499}" type="pres">
      <dgm:prSet presAssocID="{75D9F280-B688-4244-8B8F-53A461B13A47}" presName="descendantText" presStyleLbl="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9A053F-F343-4304-9301-6A26D7D05E8B}" type="pres">
      <dgm:prSet presAssocID="{B0347A08-F152-4BDC-8635-8562A16E46CD}" presName="sp" presStyleCnt="0"/>
      <dgm:spPr/>
    </dgm:pt>
    <dgm:pt modelId="{F60D5838-82A6-4515-8310-39DCC28B22F7}" type="pres">
      <dgm:prSet presAssocID="{74678366-C40D-4940-944F-F7A2B9AFED9D}" presName="composite" presStyleCnt="0"/>
      <dgm:spPr/>
    </dgm:pt>
    <dgm:pt modelId="{A669FDF2-6413-4FF6-A6AD-55BE7F4AC7E7}" type="pres">
      <dgm:prSet presAssocID="{74678366-C40D-4940-944F-F7A2B9AFED9D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EF54F2-D86A-4328-924F-BE8DB9424826}" type="pres">
      <dgm:prSet presAssocID="{74678366-C40D-4940-944F-F7A2B9AFED9D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7DDAE7-B1FC-44D7-999C-C88DEC3F377B}" type="pres">
      <dgm:prSet presAssocID="{2B077AA6-B513-438C-8955-A9598D7C083C}" presName="sp" presStyleCnt="0"/>
      <dgm:spPr/>
    </dgm:pt>
    <dgm:pt modelId="{037BBD29-BC11-4CF9-8D54-D927D2987ACF}" type="pres">
      <dgm:prSet presAssocID="{B15B9F03-063B-4EE2-977A-7AB8F40D623D}" presName="composite" presStyleCnt="0"/>
      <dgm:spPr/>
    </dgm:pt>
    <dgm:pt modelId="{48D42457-BA1D-411A-BE29-06FAAF20FCF7}" type="pres">
      <dgm:prSet presAssocID="{B15B9F03-063B-4EE2-977A-7AB8F40D623D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FC4BEE-B3B3-4B55-A2FF-57BEB2F3370C}" type="pres">
      <dgm:prSet presAssocID="{B15B9F03-063B-4EE2-977A-7AB8F40D623D}" presName="descendantText" presStyleLbl="alignAcc1" presStyleIdx="2" presStyleCnt="5" custLinFactNeighborX="-170" custLinFactNeighborY="-10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007B25-CD56-40E6-9297-445AACEF3B49}" type="pres">
      <dgm:prSet presAssocID="{3D09B168-A7BD-4DCF-B551-4F6DA5274D7C}" presName="sp" presStyleCnt="0"/>
      <dgm:spPr/>
    </dgm:pt>
    <dgm:pt modelId="{380856C5-10BA-4D6C-918F-2D765BC0E936}" type="pres">
      <dgm:prSet presAssocID="{8AB76C33-2731-4726-8CBD-28DF77F5F9F6}" presName="composite" presStyleCnt="0"/>
      <dgm:spPr/>
    </dgm:pt>
    <dgm:pt modelId="{5875598D-8286-47D7-9857-71DF1B8FED5E}" type="pres">
      <dgm:prSet presAssocID="{8AB76C33-2731-4726-8CBD-28DF77F5F9F6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75F6E2-3945-4718-9EB9-A8B315E9D7D5}" type="pres">
      <dgm:prSet presAssocID="{8AB76C33-2731-4726-8CBD-28DF77F5F9F6}" presName="descendantText" presStyleLbl="alignAcc1" presStyleIdx="3" presStyleCnt="5" custLinFactNeighborX="-179" custLinFactNeighborY="-155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F0058F-5945-451F-B5AC-4B72D73342BA}" type="pres">
      <dgm:prSet presAssocID="{EAD6B9C3-186E-49E6-98D3-5891346A8A5A}" presName="sp" presStyleCnt="0"/>
      <dgm:spPr/>
    </dgm:pt>
    <dgm:pt modelId="{1DC19B17-261D-402E-A3A6-9FCF039FB2B7}" type="pres">
      <dgm:prSet presAssocID="{9DBAE658-5485-4CAB-898F-5D75717026B1}" presName="composite" presStyleCnt="0"/>
      <dgm:spPr/>
    </dgm:pt>
    <dgm:pt modelId="{3001A7BF-52AC-474D-B08B-26C66E0465EB}" type="pres">
      <dgm:prSet presAssocID="{9DBAE658-5485-4CAB-898F-5D75717026B1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C7EAE5-A8FF-44E4-948A-3204810C27AE}" type="pres">
      <dgm:prSet presAssocID="{9DBAE658-5485-4CAB-898F-5D75717026B1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585A390-0FD4-4A32-AA76-CC34852BAC45}" srcId="{F400695D-4DD1-4270-B4F6-020EF89AC37B}" destId="{75D9F280-B688-4244-8B8F-53A461B13A47}" srcOrd="0" destOrd="0" parTransId="{EFCE3427-316A-4EB1-A273-77848F4CCFAD}" sibTransId="{B0347A08-F152-4BDC-8635-8562A16E46CD}"/>
    <dgm:cxn modelId="{5FCB867C-1D1F-43DB-B38D-6474E9DEC4B3}" type="presOf" srcId="{667CEBA5-16DB-4CAA-BA28-84DF4508B5E8}" destId="{F075F6E2-3945-4718-9EB9-A8B315E9D7D5}" srcOrd="0" destOrd="0" presId="urn:microsoft.com/office/officeart/2005/8/layout/chevron2"/>
    <dgm:cxn modelId="{72EFF7E9-883B-4AFD-9AD9-F940A4033036}" srcId="{75D9F280-B688-4244-8B8F-53A461B13A47}" destId="{279B09D8-B6EE-40E3-A02A-D71944B8CEF7}" srcOrd="0" destOrd="0" parTransId="{6FD6A20B-9FF5-402E-B397-3188C0418E6D}" sibTransId="{6E9F59F5-FFA3-4DC3-B1CD-1F86FEB5C27F}"/>
    <dgm:cxn modelId="{0D2087F0-4B4D-45E3-BF8A-C887353FB593}" type="presOf" srcId="{279B09D8-B6EE-40E3-A02A-D71944B8CEF7}" destId="{7C6C0C69-D8A4-4666-9837-0E6B49D54499}" srcOrd="0" destOrd="0" presId="urn:microsoft.com/office/officeart/2005/8/layout/chevron2"/>
    <dgm:cxn modelId="{3F441A07-E153-40D1-9426-B12A556595E9}" srcId="{F400695D-4DD1-4270-B4F6-020EF89AC37B}" destId="{74678366-C40D-4940-944F-F7A2B9AFED9D}" srcOrd="1" destOrd="0" parTransId="{11FD7202-BFD2-4A59-B225-A6DCB6C66CBA}" sibTransId="{2B077AA6-B513-438C-8955-A9598D7C083C}"/>
    <dgm:cxn modelId="{D2CFA4BD-96EF-4F47-B30F-350120C6A956}" srcId="{9DBAE658-5485-4CAB-898F-5D75717026B1}" destId="{45CB09BC-E288-4DA6-A351-A0C6DB26B4C9}" srcOrd="0" destOrd="0" parTransId="{193DE62B-0249-448F-AEA2-6F7C10163A7F}" sibTransId="{01C287CE-DC38-4180-91B3-D88BD35B2E5E}"/>
    <dgm:cxn modelId="{D3D975CD-5059-412B-9720-B2D8F0162EE4}" srcId="{74678366-C40D-4940-944F-F7A2B9AFED9D}" destId="{4D5E3B56-5BE7-4211-9A45-95F1358A6446}" srcOrd="0" destOrd="0" parTransId="{02F3A173-B5BF-40AE-8EDE-FBEDBDBFBD5A}" sibTransId="{C2D0090A-0378-44F4-985D-3FB43795B0DD}"/>
    <dgm:cxn modelId="{DF531C2F-115F-4BAC-87EF-05F2957EE59F}" srcId="{F400695D-4DD1-4270-B4F6-020EF89AC37B}" destId="{9DBAE658-5485-4CAB-898F-5D75717026B1}" srcOrd="4" destOrd="0" parTransId="{F054AAB4-B6C6-4B02-9928-E68A101B4D83}" sibTransId="{CEBDA7BB-C0FA-4018-B34A-68431EB0180A}"/>
    <dgm:cxn modelId="{75B63929-A24D-42BF-884F-72C30178EBF3}" type="presOf" srcId="{F400695D-4DD1-4270-B4F6-020EF89AC37B}" destId="{86DCEE5B-2791-42E0-BBA9-43B27249A66F}" srcOrd="0" destOrd="0" presId="urn:microsoft.com/office/officeart/2005/8/layout/chevron2"/>
    <dgm:cxn modelId="{68F98405-6FF3-48F1-B5A7-773CCACD2225}" type="presOf" srcId="{75D9F280-B688-4244-8B8F-53A461B13A47}" destId="{105881F0-2747-475B-8849-E79468225872}" srcOrd="0" destOrd="0" presId="urn:microsoft.com/office/officeart/2005/8/layout/chevron2"/>
    <dgm:cxn modelId="{BB3F2C24-AA4B-4B90-871D-84A39071708F}" type="presOf" srcId="{8AB76C33-2731-4726-8CBD-28DF77F5F9F6}" destId="{5875598D-8286-47D7-9857-71DF1B8FED5E}" srcOrd="0" destOrd="0" presId="urn:microsoft.com/office/officeart/2005/8/layout/chevron2"/>
    <dgm:cxn modelId="{3940C665-77DA-4E66-BC9A-11ADF7CE5AEF}" type="presOf" srcId="{74678366-C40D-4940-944F-F7A2B9AFED9D}" destId="{A669FDF2-6413-4FF6-A6AD-55BE7F4AC7E7}" srcOrd="0" destOrd="0" presId="urn:microsoft.com/office/officeart/2005/8/layout/chevron2"/>
    <dgm:cxn modelId="{8EEA8B26-1050-4971-AEDF-43F3E91D0084}" srcId="{8AB76C33-2731-4726-8CBD-28DF77F5F9F6}" destId="{667CEBA5-16DB-4CAA-BA28-84DF4508B5E8}" srcOrd="0" destOrd="0" parTransId="{53BB6085-E921-474A-BF74-D523B81B0D87}" sibTransId="{9D7A5BB2-132A-43D6-8541-13CDDE1A848B}"/>
    <dgm:cxn modelId="{7EF06F60-6035-4E8F-AE91-DB0A2F7DB6C9}" srcId="{F400695D-4DD1-4270-B4F6-020EF89AC37B}" destId="{8AB76C33-2731-4726-8CBD-28DF77F5F9F6}" srcOrd="3" destOrd="0" parTransId="{B714D96C-5C01-4E89-8953-152516BB7931}" sibTransId="{EAD6B9C3-186E-49E6-98D3-5891346A8A5A}"/>
    <dgm:cxn modelId="{CDC763C9-4CF8-43B8-AD17-FF3DB30FEBE2}" type="presOf" srcId="{9DBAE658-5485-4CAB-898F-5D75717026B1}" destId="{3001A7BF-52AC-474D-B08B-26C66E0465EB}" srcOrd="0" destOrd="0" presId="urn:microsoft.com/office/officeart/2005/8/layout/chevron2"/>
    <dgm:cxn modelId="{4E29538B-204F-4F6E-8B2B-FDE6AECC6D65}" srcId="{B15B9F03-063B-4EE2-977A-7AB8F40D623D}" destId="{9554EDD4-82DC-40EC-8AC9-5F0912D7E6DA}" srcOrd="0" destOrd="0" parTransId="{5D8FD20E-5E86-4DB6-8E5E-D37E2C43D2B3}" sibTransId="{F6BE22AA-A7D4-436F-A88E-83CF8E4C6CB2}"/>
    <dgm:cxn modelId="{8DB9A728-9C57-44A9-99F4-3433D562106D}" type="presOf" srcId="{9554EDD4-82DC-40EC-8AC9-5F0912D7E6DA}" destId="{A2FC4BEE-B3B3-4B55-A2FF-57BEB2F3370C}" srcOrd="0" destOrd="0" presId="urn:microsoft.com/office/officeart/2005/8/layout/chevron2"/>
    <dgm:cxn modelId="{AE1F2891-BB1F-4CC9-A026-6C3BACA9767C}" type="presOf" srcId="{4D5E3B56-5BE7-4211-9A45-95F1358A6446}" destId="{ACEF54F2-D86A-4328-924F-BE8DB9424826}" srcOrd="0" destOrd="0" presId="urn:microsoft.com/office/officeart/2005/8/layout/chevron2"/>
    <dgm:cxn modelId="{03CAF333-EC9B-4B4E-A87D-94F06E066F14}" srcId="{F400695D-4DD1-4270-B4F6-020EF89AC37B}" destId="{B15B9F03-063B-4EE2-977A-7AB8F40D623D}" srcOrd="2" destOrd="0" parTransId="{9298B043-C6DA-4935-AC6E-5C29D8DC97B3}" sibTransId="{3D09B168-A7BD-4DCF-B551-4F6DA5274D7C}"/>
    <dgm:cxn modelId="{633E1B93-58DA-4498-ADD7-C85150732646}" type="presOf" srcId="{B15B9F03-063B-4EE2-977A-7AB8F40D623D}" destId="{48D42457-BA1D-411A-BE29-06FAAF20FCF7}" srcOrd="0" destOrd="0" presId="urn:microsoft.com/office/officeart/2005/8/layout/chevron2"/>
    <dgm:cxn modelId="{FEF2661F-181E-44E7-AC07-788276257BBB}" type="presOf" srcId="{45CB09BC-E288-4DA6-A351-A0C6DB26B4C9}" destId="{6BC7EAE5-A8FF-44E4-948A-3204810C27AE}" srcOrd="0" destOrd="0" presId="urn:microsoft.com/office/officeart/2005/8/layout/chevron2"/>
    <dgm:cxn modelId="{DE2D57A9-F515-4AF4-B2C3-0CC290B90582}" type="presParOf" srcId="{86DCEE5B-2791-42E0-BBA9-43B27249A66F}" destId="{14354D11-2588-422C-9E38-EDF959129E62}" srcOrd="0" destOrd="0" presId="urn:microsoft.com/office/officeart/2005/8/layout/chevron2"/>
    <dgm:cxn modelId="{C26A2B4D-2E02-4D7D-B834-AFC3906FDCC2}" type="presParOf" srcId="{14354D11-2588-422C-9E38-EDF959129E62}" destId="{105881F0-2747-475B-8849-E79468225872}" srcOrd="0" destOrd="0" presId="urn:microsoft.com/office/officeart/2005/8/layout/chevron2"/>
    <dgm:cxn modelId="{CC859C9E-B05B-4235-B79C-13DD5DDAAFB8}" type="presParOf" srcId="{14354D11-2588-422C-9E38-EDF959129E62}" destId="{7C6C0C69-D8A4-4666-9837-0E6B49D54499}" srcOrd="1" destOrd="0" presId="urn:microsoft.com/office/officeart/2005/8/layout/chevron2"/>
    <dgm:cxn modelId="{33B35C5F-7747-4C64-BCF3-ED76A7EECAF1}" type="presParOf" srcId="{86DCEE5B-2791-42E0-BBA9-43B27249A66F}" destId="{BB9A053F-F343-4304-9301-6A26D7D05E8B}" srcOrd="1" destOrd="0" presId="urn:microsoft.com/office/officeart/2005/8/layout/chevron2"/>
    <dgm:cxn modelId="{20C65B94-0862-4B37-9627-74F1584361FC}" type="presParOf" srcId="{86DCEE5B-2791-42E0-BBA9-43B27249A66F}" destId="{F60D5838-82A6-4515-8310-39DCC28B22F7}" srcOrd="2" destOrd="0" presId="urn:microsoft.com/office/officeart/2005/8/layout/chevron2"/>
    <dgm:cxn modelId="{662F166F-E3E9-4CF1-B414-B72655E7F684}" type="presParOf" srcId="{F60D5838-82A6-4515-8310-39DCC28B22F7}" destId="{A669FDF2-6413-4FF6-A6AD-55BE7F4AC7E7}" srcOrd="0" destOrd="0" presId="urn:microsoft.com/office/officeart/2005/8/layout/chevron2"/>
    <dgm:cxn modelId="{8AB91462-E613-4D0C-BE1A-7796CC51E25A}" type="presParOf" srcId="{F60D5838-82A6-4515-8310-39DCC28B22F7}" destId="{ACEF54F2-D86A-4328-924F-BE8DB9424826}" srcOrd="1" destOrd="0" presId="urn:microsoft.com/office/officeart/2005/8/layout/chevron2"/>
    <dgm:cxn modelId="{FE3F453B-28A0-4614-B3BA-FD96090166DE}" type="presParOf" srcId="{86DCEE5B-2791-42E0-BBA9-43B27249A66F}" destId="{247DDAE7-B1FC-44D7-999C-C88DEC3F377B}" srcOrd="3" destOrd="0" presId="urn:microsoft.com/office/officeart/2005/8/layout/chevron2"/>
    <dgm:cxn modelId="{12077E72-3B40-4DA7-A2A9-E4443419DCE7}" type="presParOf" srcId="{86DCEE5B-2791-42E0-BBA9-43B27249A66F}" destId="{037BBD29-BC11-4CF9-8D54-D927D2987ACF}" srcOrd="4" destOrd="0" presId="urn:microsoft.com/office/officeart/2005/8/layout/chevron2"/>
    <dgm:cxn modelId="{EF4ACE7A-0A24-4323-A9BB-06C143EA6158}" type="presParOf" srcId="{037BBD29-BC11-4CF9-8D54-D927D2987ACF}" destId="{48D42457-BA1D-411A-BE29-06FAAF20FCF7}" srcOrd="0" destOrd="0" presId="urn:microsoft.com/office/officeart/2005/8/layout/chevron2"/>
    <dgm:cxn modelId="{310EC462-BFE9-43BD-BB47-7ABF7E4ED3AC}" type="presParOf" srcId="{037BBD29-BC11-4CF9-8D54-D927D2987ACF}" destId="{A2FC4BEE-B3B3-4B55-A2FF-57BEB2F3370C}" srcOrd="1" destOrd="0" presId="urn:microsoft.com/office/officeart/2005/8/layout/chevron2"/>
    <dgm:cxn modelId="{6F095B72-2F2D-43F2-A08B-EAC0E1C4B7AE}" type="presParOf" srcId="{86DCEE5B-2791-42E0-BBA9-43B27249A66F}" destId="{07007B25-CD56-40E6-9297-445AACEF3B49}" srcOrd="5" destOrd="0" presId="urn:microsoft.com/office/officeart/2005/8/layout/chevron2"/>
    <dgm:cxn modelId="{3747A00D-F340-489A-89EF-5741BE2E45E6}" type="presParOf" srcId="{86DCEE5B-2791-42E0-BBA9-43B27249A66F}" destId="{380856C5-10BA-4D6C-918F-2D765BC0E936}" srcOrd="6" destOrd="0" presId="urn:microsoft.com/office/officeart/2005/8/layout/chevron2"/>
    <dgm:cxn modelId="{E56815EF-18CA-49B0-B8DF-BDDAC9230900}" type="presParOf" srcId="{380856C5-10BA-4D6C-918F-2D765BC0E936}" destId="{5875598D-8286-47D7-9857-71DF1B8FED5E}" srcOrd="0" destOrd="0" presId="urn:microsoft.com/office/officeart/2005/8/layout/chevron2"/>
    <dgm:cxn modelId="{EA44EBCB-174E-477B-AA45-9E8333FA4BC0}" type="presParOf" srcId="{380856C5-10BA-4D6C-918F-2D765BC0E936}" destId="{F075F6E2-3945-4718-9EB9-A8B315E9D7D5}" srcOrd="1" destOrd="0" presId="urn:microsoft.com/office/officeart/2005/8/layout/chevron2"/>
    <dgm:cxn modelId="{9C71E7C8-5EF0-45A0-A98E-09D679A713E6}" type="presParOf" srcId="{86DCEE5B-2791-42E0-BBA9-43B27249A66F}" destId="{87F0058F-5945-451F-B5AC-4B72D73342BA}" srcOrd="7" destOrd="0" presId="urn:microsoft.com/office/officeart/2005/8/layout/chevron2"/>
    <dgm:cxn modelId="{DE6F102D-9B87-485D-9AE8-793E31C857B3}" type="presParOf" srcId="{86DCEE5B-2791-42E0-BBA9-43B27249A66F}" destId="{1DC19B17-261D-402E-A3A6-9FCF039FB2B7}" srcOrd="8" destOrd="0" presId="urn:microsoft.com/office/officeart/2005/8/layout/chevron2"/>
    <dgm:cxn modelId="{FCE5EEAC-F8FA-470C-A8C4-F0E7735EB881}" type="presParOf" srcId="{1DC19B17-261D-402E-A3A6-9FCF039FB2B7}" destId="{3001A7BF-52AC-474D-B08B-26C66E0465EB}" srcOrd="0" destOrd="0" presId="urn:microsoft.com/office/officeart/2005/8/layout/chevron2"/>
    <dgm:cxn modelId="{AB9A5D6B-F793-4980-8CDB-6CF0EA12BD42}" type="presParOf" srcId="{1DC19B17-261D-402E-A3A6-9FCF039FB2B7}" destId="{6BC7EAE5-A8FF-44E4-948A-3204810C27A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C7DEF5-A4AF-482F-AE6A-6FCBC0B12592}" type="doc">
      <dgm:prSet loTypeId="urn:microsoft.com/office/officeart/2005/8/layout/equation2" loCatId="process" qsTypeId="urn:microsoft.com/office/officeart/2005/8/quickstyle/simple1" qsCatId="simple" csTypeId="urn:microsoft.com/office/officeart/2005/8/colors/accent1_2" csCatId="accent1" phldr="1"/>
      <dgm:spPr/>
    </dgm:pt>
    <dgm:pt modelId="{B8A41723-DFFB-4B3C-AE0E-DD70F9612084}">
      <dgm:prSet phldrT="[Текст]" custT="1"/>
      <dgm:spPr>
        <a:solidFill>
          <a:schemeClr val="bg1">
            <a:lumMod val="95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ДИАГНОСТИКА</a:t>
          </a:r>
          <a:endParaRPr lang="ru-RU" sz="20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9CFE917E-19BA-4812-8AB7-E9BB2C652AD5}" type="parTrans" cxnId="{AEF93D55-D211-4D00-9F83-C8DB62F3B339}">
      <dgm:prSet/>
      <dgm:spPr/>
      <dgm:t>
        <a:bodyPr/>
        <a:lstStyle/>
        <a:p>
          <a:endParaRPr lang="ru-RU"/>
        </a:p>
      </dgm:t>
    </dgm:pt>
    <dgm:pt modelId="{977A2EC0-B829-4587-976B-BF5AECACE2BF}" type="sibTrans" cxnId="{AEF93D55-D211-4D00-9F83-C8DB62F3B339}">
      <dgm:prSet/>
      <dgm:spPr>
        <a:solidFill>
          <a:srgbClr val="002060"/>
        </a:solidFill>
        <a:ln>
          <a:solidFill>
            <a:srgbClr val="002060"/>
          </a:solidFill>
        </a:ln>
      </dgm:spPr>
      <dgm:t>
        <a:bodyPr/>
        <a:lstStyle/>
        <a:p>
          <a:endParaRPr lang="ru-RU"/>
        </a:p>
      </dgm:t>
    </dgm:pt>
    <dgm:pt modelId="{F1F04958-66E2-41FE-A755-211A88104225}">
      <dgm:prSet phldrT="[Текст]" custT="1"/>
      <dgm:spPr>
        <a:solidFill>
          <a:schemeClr val="bg1">
            <a:lumMod val="95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Повторная диагностика</a:t>
          </a:r>
          <a:endParaRPr lang="ru-RU" sz="24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D61CA9D-BD1B-499C-B238-6B5B5526710C}" type="parTrans" cxnId="{DCA9A6DD-59D6-4AC4-8C38-94C0AB7C35DC}">
      <dgm:prSet/>
      <dgm:spPr/>
      <dgm:t>
        <a:bodyPr/>
        <a:lstStyle/>
        <a:p>
          <a:endParaRPr lang="ru-RU"/>
        </a:p>
      </dgm:t>
    </dgm:pt>
    <dgm:pt modelId="{0DB64F5D-B33E-40AA-A8E2-9853DBB7AFB6}" type="sibTrans" cxnId="{DCA9A6DD-59D6-4AC4-8C38-94C0AB7C35DC}">
      <dgm:prSet/>
      <dgm:spPr>
        <a:solidFill>
          <a:srgbClr val="002060"/>
        </a:solidFill>
        <a:ln>
          <a:solidFill>
            <a:srgbClr val="002060"/>
          </a:solidFill>
        </a:ln>
      </dgm:spPr>
      <dgm:t>
        <a:bodyPr/>
        <a:lstStyle/>
        <a:p>
          <a:endParaRPr lang="ru-RU"/>
        </a:p>
      </dgm:t>
    </dgm:pt>
    <dgm:pt modelId="{8786ECC2-CFDE-4B0D-8050-6216CBE315E0}">
      <dgm:prSet phldrT="[Текст]"/>
      <dgm:spPr>
        <a:solidFill>
          <a:schemeClr val="bg1">
            <a:lumMod val="95000"/>
          </a:schemeClr>
        </a:solidFill>
        <a:ln>
          <a:solidFill>
            <a:srgbClr val="002060"/>
          </a:solidFill>
        </a:ln>
      </dgm:spPr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ДИНАМИКА</a:t>
          </a:r>
          <a:endParaRPr lang="ru-RU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948A24E6-FCB5-4B1F-9177-9E746F9816F9}" type="parTrans" cxnId="{2F73A936-2975-4933-8594-123019BC7663}">
      <dgm:prSet/>
      <dgm:spPr/>
      <dgm:t>
        <a:bodyPr/>
        <a:lstStyle/>
        <a:p>
          <a:endParaRPr lang="ru-RU"/>
        </a:p>
      </dgm:t>
    </dgm:pt>
    <dgm:pt modelId="{5B319800-9CF3-4493-BAF3-E3CCBEA44DD1}" type="sibTrans" cxnId="{2F73A936-2975-4933-8594-123019BC7663}">
      <dgm:prSet/>
      <dgm:spPr/>
      <dgm:t>
        <a:bodyPr/>
        <a:lstStyle/>
        <a:p>
          <a:endParaRPr lang="ru-RU"/>
        </a:p>
      </dgm:t>
    </dgm:pt>
    <dgm:pt modelId="{B6B70203-B980-4175-A6ED-79D4C5995238}" type="pres">
      <dgm:prSet presAssocID="{30C7DEF5-A4AF-482F-AE6A-6FCBC0B12592}" presName="Name0" presStyleCnt="0">
        <dgm:presLayoutVars>
          <dgm:dir/>
          <dgm:resizeHandles val="exact"/>
        </dgm:presLayoutVars>
      </dgm:prSet>
      <dgm:spPr/>
    </dgm:pt>
    <dgm:pt modelId="{A031CE32-B929-4BAB-BD5E-D23A79A2273C}" type="pres">
      <dgm:prSet presAssocID="{30C7DEF5-A4AF-482F-AE6A-6FCBC0B12592}" presName="vNodes" presStyleCnt="0"/>
      <dgm:spPr/>
    </dgm:pt>
    <dgm:pt modelId="{3198495C-856E-4CA7-A5B1-CBA11A73CD50}" type="pres">
      <dgm:prSet presAssocID="{B8A41723-DFFB-4B3C-AE0E-DD70F9612084}" presName="node" presStyleLbl="node1" presStyleIdx="0" presStyleCnt="3" custScaleX="190476" custLinFactNeighborX="-2095" custLinFactNeighborY="-14305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B5729B98-573E-4243-8252-9721F507E543}" type="pres">
      <dgm:prSet presAssocID="{977A2EC0-B829-4587-976B-BF5AECACE2BF}" presName="spacerT" presStyleCnt="0"/>
      <dgm:spPr/>
    </dgm:pt>
    <dgm:pt modelId="{B35A9FA6-BA03-49FE-A5AC-F5E33320F9CD}" type="pres">
      <dgm:prSet presAssocID="{977A2EC0-B829-4587-976B-BF5AECACE2BF}" presName="sibTrans" presStyleLbl="sibTrans2D1" presStyleIdx="0" presStyleCnt="2"/>
      <dgm:spPr/>
      <dgm:t>
        <a:bodyPr/>
        <a:lstStyle/>
        <a:p>
          <a:endParaRPr lang="ru-RU"/>
        </a:p>
      </dgm:t>
    </dgm:pt>
    <dgm:pt modelId="{DB70226A-40C6-4978-A164-76096C606ACC}" type="pres">
      <dgm:prSet presAssocID="{977A2EC0-B829-4587-976B-BF5AECACE2BF}" presName="spacerB" presStyleCnt="0"/>
      <dgm:spPr/>
    </dgm:pt>
    <dgm:pt modelId="{2AC30662-FFC1-4AF8-A42C-B4F8E6F8EC17}" type="pres">
      <dgm:prSet presAssocID="{F1F04958-66E2-41FE-A755-211A88104225}" presName="node" presStyleLbl="node1" presStyleIdx="1" presStyleCnt="3" custScaleX="19047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585637AF-8C96-4F75-BE29-75D29548C43F}" type="pres">
      <dgm:prSet presAssocID="{30C7DEF5-A4AF-482F-AE6A-6FCBC0B12592}" presName="sibTransLast" presStyleLbl="sibTrans2D1" presStyleIdx="1" presStyleCnt="2"/>
      <dgm:spPr/>
      <dgm:t>
        <a:bodyPr/>
        <a:lstStyle/>
        <a:p>
          <a:endParaRPr lang="ru-RU"/>
        </a:p>
      </dgm:t>
    </dgm:pt>
    <dgm:pt modelId="{4B6924CC-1B1B-4CBD-8E3A-721D6C0E0B2E}" type="pres">
      <dgm:prSet presAssocID="{30C7DEF5-A4AF-482F-AE6A-6FCBC0B12592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021531E9-8DF4-4B1C-A9D2-2DACCBF990D9}" type="pres">
      <dgm:prSet presAssocID="{30C7DEF5-A4AF-482F-AE6A-6FCBC0B12592}" presName="lastNode" presStyleLbl="node1" presStyleIdx="2" presStyleCnt="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</dgm:ptLst>
  <dgm:cxnLst>
    <dgm:cxn modelId="{A23A1C5A-2A9C-4268-82F8-BA7F22A7BCED}" type="presOf" srcId="{8786ECC2-CFDE-4B0D-8050-6216CBE315E0}" destId="{021531E9-8DF4-4B1C-A9D2-2DACCBF990D9}" srcOrd="0" destOrd="0" presId="urn:microsoft.com/office/officeart/2005/8/layout/equation2"/>
    <dgm:cxn modelId="{AEF93D55-D211-4D00-9F83-C8DB62F3B339}" srcId="{30C7DEF5-A4AF-482F-AE6A-6FCBC0B12592}" destId="{B8A41723-DFFB-4B3C-AE0E-DD70F9612084}" srcOrd="0" destOrd="0" parTransId="{9CFE917E-19BA-4812-8AB7-E9BB2C652AD5}" sibTransId="{977A2EC0-B829-4587-976B-BF5AECACE2BF}"/>
    <dgm:cxn modelId="{2F73A936-2975-4933-8594-123019BC7663}" srcId="{30C7DEF5-A4AF-482F-AE6A-6FCBC0B12592}" destId="{8786ECC2-CFDE-4B0D-8050-6216CBE315E0}" srcOrd="2" destOrd="0" parTransId="{948A24E6-FCB5-4B1F-9177-9E746F9816F9}" sibTransId="{5B319800-9CF3-4493-BAF3-E3CCBEA44DD1}"/>
    <dgm:cxn modelId="{FDFCB966-3DBF-4790-A4A7-8D96F51ECDFB}" type="presOf" srcId="{0DB64F5D-B33E-40AA-A8E2-9853DBB7AFB6}" destId="{4B6924CC-1B1B-4CBD-8E3A-721D6C0E0B2E}" srcOrd="1" destOrd="0" presId="urn:microsoft.com/office/officeart/2005/8/layout/equation2"/>
    <dgm:cxn modelId="{DCA9A6DD-59D6-4AC4-8C38-94C0AB7C35DC}" srcId="{30C7DEF5-A4AF-482F-AE6A-6FCBC0B12592}" destId="{F1F04958-66E2-41FE-A755-211A88104225}" srcOrd="1" destOrd="0" parTransId="{CD61CA9D-BD1B-499C-B238-6B5B5526710C}" sibTransId="{0DB64F5D-B33E-40AA-A8E2-9853DBB7AFB6}"/>
    <dgm:cxn modelId="{83B58434-1BD4-4B46-A450-4615E46EC3F1}" type="presOf" srcId="{0DB64F5D-B33E-40AA-A8E2-9853DBB7AFB6}" destId="{585637AF-8C96-4F75-BE29-75D29548C43F}" srcOrd="0" destOrd="0" presId="urn:microsoft.com/office/officeart/2005/8/layout/equation2"/>
    <dgm:cxn modelId="{0BFD0277-0287-420B-8C95-6C68279755B8}" type="presOf" srcId="{B8A41723-DFFB-4B3C-AE0E-DD70F9612084}" destId="{3198495C-856E-4CA7-A5B1-CBA11A73CD50}" srcOrd="0" destOrd="0" presId="urn:microsoft.com/office/officeart/2005/8/layout/equation2"/>
    <dgm:cxn modelId="{3CF2A46F-EF29-4EFB-8510-F42B66E15BC9}" type="presOf" srcId="{30C7DEF5-A4AF-482F-AE6A-6FCBC0B12592}" destId="{B6B70203-B980-4175-A6ED-79D4C5995238}" srcOrd="0" destOrd="0" presId="urn:microsoft.com/office/officeart/2005/8/layout/equation2"/>
    <dgm:cxn modelId="{66C8EEA9-B489-4789-9372-48F1CAAB02D0}" type="presOf" srcId="{977A2EC0-B829-4587-976B-BF5AECACE2BF}" destId="{B35A9FA6-BA03-49FE-A5AC-F5E33320F9CD}" srcOrd="0" destOrd="0" presId="urn:microsoft.com/office/officeart/2005/8/layout/equation2"/>
    <dgm:cxn modelId="{A19CFD17-036A-4B2C-BA95-BC36AD784069}" type="presOf" srcId="{F1F04958-66E2-41FE-A755-211A88104225}" destId="{2AC30662-FFC1-4AF8-A42C-B4F8E6F8EC17}" srcOrd="0" destOrd="0" presId="urn:microsoft.com/office/officeart/2005/8/layout/equation2"/>
    <dgm:cxn modelId="{53A76527-FE70-4291-A3DB-DE74E3DBBDA1}" type="presParOf" srcId="{B6B70203-B980-4175-A6ED-79D4C5995238}" destId="{A031CE32-B929-4BAB-BD5E-D23A79A2273C}" srcOrd="0" destOrd="0" presId="urn:microsoft.com/office/officeart/2005/8/layout/equation2"/>
    <dgm:cxn modelId="{4600C622-2CBD-42EF-B6AB-42D59112DA6D}" type="presParOf" srcId="{A031CE32-B929-4BAB-BD5E-D23A79A2273C}" destId="{3198495C-856E-4CA7-A5B1-CBA11A73CD50}" srcOrd="0" destOrd="0" presId="urn:microsoft.com/office/officeart/2005/8/layout/equation2"/>
    <dgm:cxn modelId="{96831479-8BD1-4A47-B08C-F8BEF12B9BC2}" type="presParOf" srcId="{A031CE32-B929-4BAB-BD5E-D23A79A2273C}" destId="{B5729B98-573E-4243-8252-9721F507E543}" srcOrd="1" destOrd="0" presId="urn:microsoft.com/office/officeart/2005/8/layout/equation2"/>
    <dgm:cxn modelId="{47E1FF94-B88D-464D-82B8-7A25E5CB1DEE}" type="presParOf" srcId="{A031CE32-B929-4BAB-BD5E-D23A79A2273C}" destId="{B35A9FA6-BA03-49FE-A5AC-F5E33320F9CD}" srcOrd="2" destOrd="0" presId="urn:microsoft.com/office/officeart/2005/8/layout/equation2"/>
    <dgm:cxn modelId="{0F9DB3E3-8A55-47F7-BF7C-C4CD97D5C95A}" type="presParOf" srcId="{A031CE32-B929-4BAB-BD5E-D23A79A2273C}" destId="{DB70226A-40C6-4978-A164-76096C606ACC}" srcOrd="3" destOrd="0" presId="urn:microsoft.com/office/officeart/2005/8/layout/equation2"/>
    <dgm:cxn modelId="{465BFE30-F9FA-4023-B2AF-B25BF9183D42}" type="presParOf" srcId="{A031CE32-B929-4BAB-BD5E-D23A79A2273C}" destId="{2AC30662-FFC1-4AF8-A42C-B4F8E6F8EC17}" srcOrd="4" destOrd="0" presId="urn:microsoft.com/office/officeart/2005/8/layout/equation2"/>
    <dgm:cxn modelId="{2125C9AF-0334-4289-BDB0-65A8317C4F01}" type="presParOf" srcId="{B6B70203-B980-4175-A6ED-79D4C5995238}" destId="{585637AF-8C96-4F75-BE29-75D29548C43F}" srcOrd="1" destOrd="0" presId="urn:microsoft.com/office/officeart/2005/8/layout/equation2"/>
    <dgm:cxn modelId="{D5AEEA40-549A-4381-AE75-0898D8E82555}" type="presParOf" srcId="{585637AF-8C96-4F75-BE29-75D29548C43F}" destId="{4B6924CC-1B1B-4CBD-8E3A-721D6C0E0B2E}" srcOrd="0" destOrd="0" presId="urn:microsoft.com/office/officeart/2005/8/layout/equation2"/>
    <dgm:cxn modelId="{2E70D278-B36B-4B47-8C28-A35F56254176}" type="presParOf" srcId="{B6B70203-B980-4175-A6ED-79D4C5995238}" destId="{021531E9-8DF4-4B1C-A9D2-2DACCBF990D9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5881F0-2747-475B-8849-E79468225872}">
      <dsp:nvSpPr>
        <dsp:cNvPr id="0" name=""/>
        <dsp:cNvSpPr/>
      </dsp:nvSpPr>
      <dsp:spPr>
        <a:xfrm rot="5400000">
          <a:off x="-149834" y="152032"/>
          <a:ext cx="998894" cy="69922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1</a:t>
          </a:r>
          <a:endParaRPr lang="ru-RU" sz="1900" kern="1200" dirty="0"/>
        </a:p>
      </dsp:txBody>
      <dsp:txXfrm rot="-5400000">
        <a:off x="1" y="351811"/>
        <a:ext cx="699225" cy="299669"/>
      </dsp:txXfrm>
    </dsp:sp>
    <dsp:sp modelId="{7C6C0C69-D8A4-4666-9837-0E6B49D54499}">
      <dsp:nvSpPr>
        <dsp:cNvPr id="0" name=""/>
        <dsp:cNvSpPr/>
      </dsp:nvSpPr>
      <dsp:spPr>
        <a:xfrm rot="5400000">
          <a:off x="4139772" y="-3438347"/>
          <a:ext cx="649281" cy="753037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Задумка (замысел игры)</a:t>
          </a:r>
          <a:endParaRPr lang="ru-RU" sz="36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699226" y="33894"/>
        <a:ext cx="7498679" cy="585891"/>
      </dsp:txXfrm>
    </dsp:sp>
    <dsp:sp modelId="{A669FDF2-6413-4FF6-A6AD-55BE7F4AC7E7}">
      <dsp:nvSpPr>
        <dsp:cNvPr id="0" name=""/>
        <dsp:cNvSpPr/>
      </dsp:nvSpPr>
      <dsp:spPr>
        <a:xfrm rot="5400000">
          <a:off x="-149834" y="1032700"/>
          <a:ext cx="998894" cy="69922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2</a:t>
          </a:r>
          <a:endParaRPr lang="ru-RU" sz="1900" kern="1200" dirty="0"/>
        </a:p>
      </dsp:txBody>
      <dsp:txXfrm rot="-5400000">
        <a:off x="1" y="1232479"/>
        <a:ext cx="699225" cy="299669"/>
      </dsp:txXfrm>
    </dsp:sp>
    <dsp:sp modelId="{ACEF54F2-D86A-4328-924F-BE8DB9424826}">
      <dsp:nvSpPr>
        <dsp:cNvPr id="0" name=""/>
        <dsp:cNvSpPr/>
      </dsp:nvSpPr>
      <dsp:spPr>
        <a:xfrm rot="5400000">
          <a:off x="4139772" y="-2557679"/>
          <a:ext cx="649281" cy="753037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Тема ( сюжет и содержание)</a:t>
          </a:r>
          <a:endParaRPr lang="ru-RU" sz="36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699226" y="914562"/>
        <a:ext cx="7498679" cy="585891"/>
      </dsp:txXfrm>
    </dsp:sp>
    <dsp:sp modelId="{48D42457-BA1D-411A-BE29-06FAAF20FCF7}">
      <dsp:nvSpPr>
        <dsp:cNvPr id="0" name=""/>
        <dsp:cNvSpPr/>
      </dsp:nvSpPr>
      <dsp:spPr>
        <a:xfrm rot="5400000">
          <a:off x="-149834" y="1913368"/>
          <a:ext cx="998894" cy="69922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3</a:t>
          </a:r>
          <a:endParaRPr lang="ru-RU" sz="1900" kern="1200" dirty="0"/>
        </a:p>
      </dsp:txBody>
      <dsp:txXfrm rot="-5400000">
        <a:off x="1" y="2113147"/>
        <a:ext cx="699225" cy="299669"/>
      </dsp:txXfrm>
    </dsp:sp>
    <dsp:sp modelId="{A2FC4BEE-B3B3-4B55-A2FF-57BEB2F3370C}">
      <dsp:nvSpPr>
        <dsp:cNvPr id="0" name=""/>
        <dsp:cNvSpPr/>
      </dsp:nvSpPr>
      <dsp:spPr>
        <a:xfrm rot="5400000">
          <a:off x="4126970" y="-1683680"/>
          <a:ext cx="649281" cy="753037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Средства изображения в игре  </a:t>
          </a:r>
          <a:endParaRPr lang="ru-RU" sz="36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686424" y="1788561"/>
        <a:ext cx="7498679" cy="585891"/>
      </dsp:txXfrm>
    </dsp:sp>
    <dsp:sp modelId="{5875598D-8286-47D7-9857-71DF1B8FED5E}">
      <dsp:nvSpPr>
        <dsp:cNvPr id="0" name=""/>
        <dsp:cNvSpPr/>
      </dsp:nvSpPr>
      <dsp:spPr>
        <a:xfrm rot="5400000">
          <a:off x="-149834" y="2794036"/>
          <a:ext cx="998894" cy="69922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4</a:t>
          </a:r>
          <a:endParaRPr lang="ru-RU" sz="1900" kern="1200" dirty="0"/>
        </a:p>
      </dsp:txBody>
      <dsp:txXfrm rot="-5400000">
        <a:off x="1" y="2993815"/>
        <a:ext cx="699225" cy="299669"/>
      </dsp:txXfrm>
    </dsp:sp>
    <dsp:sp modelId="{F075F6E2-3945-4718-9EB9-A8B315E9D7D5}">
      <dsp:nvSpPr>
        <dsp:cNvPr id="0" name=""/>
        <dsp:cNvSpPr/>
      </dsp:nvSpPr>
      <dsp:spPr>
        <a:xfrm rot="5400000">
          <a:off x="4126292" y="-897365"/>
          <a:ext cx="649281" cy="753037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Игровые действия</a:t>
          </a:r>
          <a:endParaRPr lang="ru-RU" sz="36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685746" y="2574876"/>
        <a:ext cx="7498679" cy="585891"/>
      </dsp:txXfrm>
    </dsp:sp>
    <dsp:sp modelId="{3001A7BF-52AC-474D-B08B-26C66E0465EB}">
      <dsp:nvSpPr>
        <dsp:cNvPr id="0" name=""/>
        <dsp:cNvSpPr/>
      </dsp:nvSpPr>
      <dsp:spPr>
        <a:xfrm rot="5400000">
          <a:off x="-149834" y="3674704"/>
          <a:ext cx="998894" cy="69922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5</a:t>
          </a:r>
          <a:endParaRPr lang="ru-RU" sz="1900" kern="1200" dirty="0"/>
        </a:p>
      </dsp:txBody>
      <dsp:txXfrm rot="-5400000">
        <a:off x="1" y="3874483"/>
        <a:ext cx="699225" cy="299669"/>
      </dsp:txXfrm>
    </dsp:sp>
    <dsp:sp modelId="{6BC7EAE5-A8FF-44E4-948A-3204810C27AE}">
      <dsp:nvSpPr>
        <dsp:cNvPr id="0" name=""/>
        <dsp:cNvSpPr/>
      </dsp:nvSpPr>
      <dsp:spPr>
        <a:xfrm rot="5400000">
          <a:off x="4139772" y="84323"/>
          <a:ext cx="649281" cy="753037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6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Результат игры</a:t>
          </a:r>
          <a:endParaRPr lang="ru-RU" sz="36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699226" y="3556565"/>
        <a:ext cx="7498679" cy="5858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132F-2A68-45E3-A14A-DB0214E887C7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50F0-D25F-4212-B29C-2A9510D359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132F-2A68-45E3-A14A-DB0214E887C7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50F0-D25F-4212-B29C-2A9510D359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132F-2A68-45E3-A14A-DB0214E887C7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50F0-D25F-4212-B29C-2A9510D359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132F-2A68-45E3-A14A-DB0214E887C7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50F0-D25F-4212-B29C-2A9510D359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132F-2A68-45E3-A14A-DB0214E887C7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50F0-D25F-4212-B29C-2A9510D359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132F-2A68-45E3-A14A-DB0214E887C7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50F0-D25F-4212-B29C-2A9510D359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132F-2A68-45E3-A14A-DB0214E887C7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50F0-D25F-4212-B29C-2A9510D359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132F-2A68-45E3-A14A-DB0214E887C7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50F0-D25F-4212-B29C-2A9510D359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132F-2A68-45E3-A14A-DB0214E887C7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50F0-D25F-4212-B29C-2A9510D359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132F-2A68-45E3-A14A-DB0214E887C7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50F0-D25F-4212-B29C-2A9510D359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0132F-2A68-45E3-A14A-DB0214E887C7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F50F0-D25F-4212-B29C-2A9510D359E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6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30132F-2A68-45E3-A14A-DB0214E887C7}" type="datetimeFigureOut">
              <a:rPr lang="ru-RU" smtClean="0"/>
              <a:pPr/>
              <a:t>05.05.2020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AF50F0-D25F-4212-B29C-2A9510D359E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836712"/>
            <a:ext cx="7846640" cy="3195787"/>
          </a:xfrm>
        </p:spPr>
        <p:txBody>
          <a:bodyPr>
            <a:noAutofit/>
          </a:bodyPr>
          <a:lstStyle/>
          <a:p>
            <a:r>
              <a:rPr lang="ru-RU" sz="2800" b="1" cap="small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САМОСТОЯТЕЛЬНОСТИ</a:t>
            </a:r>
            <a:br>
              <a:rPr lang="ru-RU" sz="2800" b="1" cap="small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cap="small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ДЕТЕЙ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ДОШКОЛЬНОГО ВОЗРАСТА</a:t>
            </a:r>
            <a:b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СЮЖЕТНО-РОЛЕВОЙ ИГРЕ</a:t>
            </a:r>
            <a:b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GB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материалам О</a:t>
            </a: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М. </a:t>
            </a: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Ившиной и С. 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</a:t>
            </a:r>
            <a:r>
              <a:rPr lang="ru-RU" sz="16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Поносовой</a:t>
            </a: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«Формирование самостоятельности у </a:t>
            </a: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младшего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возраста в сюжетно-ролевой игре , г.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Пермь)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4048" y="4149080"/>
            <a:ext cx="3697046" cy="2246966"/>
          </a:xfrm>
        </p:spPr>
        <p:txBody>
          <a:bodyPr>
            <a:noAutofit/>
          </a:bodyPr>
          <a:lstStyle/>
          <a:p>
            <a:pPr algn="just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Составили: </a:t>
            </a:r>
          </a:p>
          <a:p>
            <a:pPr algn="just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старший воспитатель </a:t>
            </a:r>
          </a:p>
          <a:p>
            <a:pPr algn="just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Марковникова Е.Ю.</a:t>
            </a:r>
          </a:p>
          <a:p>
            <a:pPr algn="just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воспитатель </a:t>
            </a:r>
          </a:p>
          <a:p>
            <a:pPr algn="just"/>
            <a:r>
              <a:rPr lang="ru-RU" sz="20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Алексиянова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Е.Л.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Роль игры в дошкольном возрасте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428728" y="3071810"/>
            <a:ext cx="2500330" cy="150019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ИГРА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5214942" y="1357298"/>
            <a:ext cx="2786082" cy="150019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ПОЗНАВАТЕЛЬНАЯ СФЕРА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5214942" y="3286124"/>
            <a:ext cx="2786082" cy="150019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ЛИЧНОСТНАЯ СФЕРА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5357818" y="5214950"/>
            <a:ext cx="2714644" cy="1500198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СОЦИАЛЬНОЕ РАЗВИТИЕ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6429388" y="2857496"/>
            <a:ext cx="484632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6429388" y="4786322"/>
            <a:ext cx="484632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право 27"/>
          <p:cNvSpPr/>
          <p:nvPr/>
        </p:nvSpPr>
        <p:spPr>
          <a:xfrm rot="2700000">
            <a:off x="3609163" y="4778925"/>
            <a:ext cx="1862902" cy="157671"/>
          </a:xfrm>
          <a:prstGeom prst="rightArrow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право 28"/>
          <p:cNvSpPr/>
          <p:nvPr/>
        </p:nvSpPr>
        <p:spPr>
          <a:xfrm rot="-2700000">
            <a:off x="3600551" y="2734145"/>
            <a:ext cx="1728583" cy="190960"/>
          </a:xfrm>
          <a:prstGeom prst="rightArrow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трелка вправо 29"/>
          <p:cNvSpPr/>
          <p:nvPr/>
        </p:nvSpPr>
        <p:spPr>
          <a:xfrm>
            <a:off x="4000496" y="3714753"/>
            <a:ext cx="1071570" cy="142876"/>
          </a:xfrm>
          <a:prstGeom prst="rightArrow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ru-RU" sz="3600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Лев Семенович </a:t>
            </a:r>
            <a:r>
              <a:rPr lang="ru-RU" sz="3600" b="1" dirty="0" err="1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Выготский</a:t>
            </a:r>
            <a:r>
              <a:rPr lang="ru-RU" sz="3600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: </a:t>
            </a:r>
            <a:br>
              <a:rPr lang="ru-RU" sz="3600" b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</a:b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600" b="1" i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3600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« Самостоятельность – </a:t>
            </a:r>
            <a:endParaRPr lang="ru-RU" sz="3600" b="1" i="1" dirty="0" smtClean="0">
              <a:solidFill>
                <a:srgbClr val="002060"/>
              </a:solidFill>
              <a:latin typeface="Times New Roman"/>
              <a:ea typeface="Calibri"/>
              <a:cs typeface="Times New Roman"/>
            </a:endParaRPr>
          </a:p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600" b="1" i="1" dirty="0" smtClean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качество </a:t>
            </a:r>
            <a:r>
              <a:rPr lang="ru-RU" sz="3600" b="1" i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личности, своеобразная форма ее активности, отражающая актуальный уровень развития ребенка».</a:t>
            </a:r>
            <a:endParaRPr lang="ru-RU" sz="3600" b="1" i="1" dirty="0">
              <a:solidFill>
                <a:srgbClr val="002060"/>
              </a:solidFill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ДИАГНОСТИЧЕСКАЯ КАРТА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 компонент карты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marR="114300" lvl="0" indent="0">
              <a:lnSpc>
                <a:spcPct val="150000"/>
              </a:lnSpc>
              <a:buClr>
                <a:srgbClr val="000000"/>
              </a:buClr>
              <a:buSzPts val="950"/>
              <a:buNone/>
              <a:tabLst>
                <a:tab pos="354330" algn="l"/>
              </a:tabLst>
            </a:pPr>
            <a:r>
              <a:rPr lang="ru-RU" i="1" dirty="0" smtClean="0">
                <a:solidFill>
                  <a:srgbClr val="000000"/>
                </a:solidFill>
                <a:latin typeface="Century Schoolbook"/>
                <a:ea typeface="Bookman Old Style"/>
                <a:cs typeface="Bookman Old Style"/>
              </a:rPr>
              <a:t> </a:t>
            </a:r>
            <a:r>
              <a:rPr lang="ru-RU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Bookman Old Style"/>
                <a:cs typeface="Times New Roman" panose="02020603050405020304" pitchFamily="18" charset="0"/>
              </a:rPr>
              <a:t>Задумка </a:t>
            </a:r>
            <a:r>
              <a:rPr lang="ru-RU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Bookman Old Style"/>
                <a:cs typeface="Times New Roman" panose="02020603050405020304" pitchFamily="18" charset="0"/>
              </a:rPr>
              <a:t>(замысел игры). </a:t>
            </a:r>
            <a:endParaRPr lang="ru-RU" sz="3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Bookman Old Style"/>
              <a:cs typeface="Times New Roman" panose="02020603050405020304" pitchFamily="18" charset="0"/>
            </a:endParaRPr>
          </a:p>
          <a:p>
            <a:pPr marL="0" marR="114300" lvl="0" indent="0">
              <a:lnSpc>
                <a:spcPct val="150000"/>
              </a:lnSpc>
              <a:buClr>
                <a:srgbClr val="000000"/>
              </a:buClr>
              <a:buSzPts val="950"/>
              <a:buNone/>
              <a:tabLst>
                <a:tab pos="354330" algn="l"/>
              </a:tabLst>
            </a:pP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ea typeface="Bookman Old Style"/>
                <a:cs typeface="Times New Roman" panose="02020603050405020304" pitchFamily="18" charset="0"/>
              </a:rPr>
              <a:t>Педагог </a:t>
            </a:r>
            <a:r>
              <a:rPr lang="ru-RU" sz="3000" dirty="0">
                <a:solidFill>
                  <a:srgbClr val="002060"/>
                </a:solidFill>
                <a:latin typeface="Times New Roman" panose="02020603050405020304" pitchFamily="18" charset="0"/>
                <a:ea typeface="Bookman Old Style"/>
                <a:cs typeface="Times New Roman" panose="02020603050405020304" pitchFamily="18" charset="0"/>
              </a:rPr>
              <a:t>отмечает, как возникает замысел. Насколько он устойчив. Обсуждает ли ребенок свой замысел с партнерами? Видит ли перспективу игры? Насколько часто наблюдается импровизация в игре? Умеет ли сформулировать игровую цель и предложить ее другим детям</a:t>
            </a:r>
            <a:r>
              <a:rPr lang="ru-RU" sz="3000" dirty="0" smtClean="0">
                <a:solidFill>
                  <a:srgbClr val="002060"/>
                </a:solidFill>
                <a:latin typeface="Times New Roman" panose="02020603050405020304" pitchFamily="18" charset="0"/>
                <a:ea typeface="Bookman Old Style"/>
                <a:cs typeface="Times New Roman" panose="02020603050405020304" pitchFamily="18" charset="0"/>
              </a:rPr>
              <a:t>?</a:t>
            </a:r>
          </a:p>
          <a:p>
            <a:pPr marL="0" marR="114300" lvl="0" indent="0">
              <a:lnSpc>
                <a:spcPct val="150000"/>
              </a:lnSpc>
              <a:buClr>
                <a:srgbClr val="000000"/>
              </a:buClr>
              <a:buSzPts val="950"/>
              <a:buNone/>
              <a:tabLst>
                <a:tab pos="354330" algn="l"/>
              </a:tabLst>
            </a:pPr>
            <a:endParaRPr lang="ru-RU" sz="3000" u="none" strike="noStrike" spc="0" dirty="0">
              <a:effectLst/>
              <a:latin typeface="Times New Roman" panose="02020603050405020304" pitchFamily="18" charset="0"/>
              <a:ea typeface="Bookman Old Style"/>
              <a:cs typeface="Times New Roman" panose="02020603050405020304" pitchFamily="18" charset="0"/>
            </a:endParaRPr>
          </a:p>
          <a:p>
            <a:pPr marL="0" marR="114300" lvl="0" indent="0">
              <a:lnSpc>
                <a:spcPct val="150000"/>
              </a:lnSpc>
              <a:buClr>
                <a:srgbClr val="000000"/>
              </a:buClr>
              <a:buSzPts val="950"/>
              <a:buNone/>
              <a:tabLst>
                <a:tab pos="354330" algn="l"/>
              </a:tabLst>
            </a:pPr>
            <a:endParaRPr lang="ru-RU" sz="3000" dirty="0" smtClean="0">
              <a:latin typeface="Times New Roman" panose="02020603050405020304" pitchFamily="18" charset="0"/>
              <a:ea typeface="Bookman Old Style"/>
              <a:cs typeface="Times New Roman" panose="02020603050405020304" pitchFamily="18" charset="0"/>
            </a:endParaRPr>
          </a:p>
          <a:p>
            <a:pPr marL="0" marR="114300" lvl="0" indent="0">
              <a:lnSpc>
                <a:spcPct val="150000"/>
              </a:lnSpc>
              <a:buClr>
                <a:srgbClr val="000000"/>
              </a:buClr>
              <a:buSzPts val="950"/>
              <a:buNone/>
              <a:tabLst>
                <a:tab pos="354330" algn="l"/>
              </a:tabLst>
            </a:pPr>
            <a:endParaRPr lang="ru-RU" sz="3000" u="none" strike="noStrike" spc="0" dirty="0">
              <a:effectLst/>
              <a:latin typeface="Times New Roman" panose="02020603050405020304" pitchFamily="18" charset="0"/>
              <a:ea typeface="Bookman Old Style"/>
              <a:cs typeface="Times New Roman" panose="02020603050405020304" pitchFamily="18" charset="0"/>
            </a:endParaRPr>
          </a:p>
          <a:p>
            <a:pPr marL="0" marR="114300" lvl="0" indent="0">
              <a:lnSpc>
                <a:spcPct val="150000"/>
              </a:lnSpc>
              <a:buClr>
                <a:srgbClr val="000000"/>
              </a:buClr>
              <a:buSzPts val="950"/>
              <a:buNone/>
              <a:tabLst>
                <a:tab pos="354330" algn="l"/>
              </a:tabLst>
            </a:pPr>
            <a:endParaRPr lang="ru-RU" sz="3000" u="none" strike="noStrike" spc="0" dirty="0">
              <a:effectLst/>
              <a:latin typeface="Times New Roman" panose="02020603050405020304" pitchFamily="18" charset="0"/>
              <a:ea typeface="Bookman Old Style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 компонент карты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lvl="0" indent="0" algn="just">
              <a:lnSpc>
                <a:spcPct val="150000"/>
              </a:lnSpc>
              <a:buClr>
                <a:srgbClr val="000000"/>
              </a:buClr>
              <a:buSzPts val="950"/>
              <a:buNone/>
              <a:tabLst>
                <a:tab pos="515620" algn="l"/>
              </a:tabLst>
            </a:pPr>
            <a:r>
              <a:rPr lang="ru-RU" i="1" dirty="0" smtClean="0">
                <a:solidFill>
                  <a:srgbClr val="000000"/>
                </a:solidFill>
                <a:latin typeface="Century Schoolbook"/>
                <a:ea typeface="Bookman Old Style"/>
                <a:cs typeface="Bookman Old Style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Century Schoolbook"/>
                <a:ea typeface="Bookman Old Style"/>
                <a:cs typeface="Bookman Old Style"/>
              </a:rPr>
              <a:t> </a:t>
            </a:r>
            <a:r>
              <a:rPr lang="ru-RU" sz="3900" b="1" dirty="0" smtClean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Тема </a:t>
            </a:r>
            <a:r>
              <a:rPr lang="ru-RU" sz="3900" b="1" dirty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(сюжет и содержание</a:t>
            </a:r>
            <a:r>
              <a:rPr lang="ru-RU" sz="3900" b="1" dirty="0" smtClean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):</a:t>
            </a:r>
          </a:p>
          <a:p>
            <a:pPr marL="0" lvl="0" indent="0" algn="just">
              <a:lnSpc>
                <a:spcPct val="150000"/>
              </a:lnSpc>
              <a:buClr>
                <a:srgbClr val="000000"/>
              </a:buClr>
              <a:buSzPts val="950"/>
              <a:buNone/>
              <a:tabLst>
                <a:tab pos="515620" algn="l"/>
              </a:tabLst>
            </a:pPr>
            <a:r>
              <a:rPr lang="ru-RU" sz="3900" dirty="0" smtClean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Что </a:t>
            </a:r>
            <a:r>
              <a:rPr lang="ru-RU" sz="3900" dirty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составляет основное содержание игры? Насколько разнообразно ее содержание и как часто повторяются игры с одинаковым содержанием? Каково соотношение предметных игр и игр отражавших общественные отношения?</a:t>
            </a:r>
            <a:endParaRPr lang="ru-RU" sz="3900" u="none" strike="noStrike" spc="0" dirty="0">
              <a:solidFill>
                <a:srgbClr val="002060"/>
              </a:solidFill>
              <a:effectLst/>
              <a:latin typeface="Times New Roman" pitchFamily="18" charset="0"/>
              <a:ea typeface="Bookman Old Style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977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 компонент карты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lvl="0" indent="0" algn="just">
              <a:lnSpc>
                <a:spcPct val="150000"/>
              </a:lnSpc>
              <a:buClr>
                <a:srgbClr val="000000"/>
              </a:buClr>
              <a:buSzPts val="950"/>
              <a:buNone/>
              <a:tabLst>
                <a:tab pos="509270" algn="l"/>
              </a:tabLst>
            </a:pPr>
            <a:r>
              <a:rPr lang="ru-RU" i="1" dirty="0" smtClean="0">
                <a:solidFill>
                  <a:srgbClr val="000000"/>
                </a:solidFill>
                <a:latin typeface="Century Schoolbook"/>
                <a:ea typeface="Bookman Old Style"/>
                <a:cs typeface="Bookman Old Style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Средства </a:t>
            </a:r>
            <a:r>
              <a:rPr lang="ru-RU" b="1" dirty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изображения в игре: </a:t>
            </a:r>
            <a:endParaRPr lang="ru-RU" b="1" dirty="0" smtClean="0">
              <a:solidFill>
                <a:srgbClr val="002060"/>
              </a:solidFill>
              <a:latin typeface="Times New Roman" pitchFamily="18" charset="0"/>
              <a:ea typeface="Bookman Old Style"/>
              <a:cs typeface="Times New Roman" pitchFamily="18" charset="0"/>
            </a:endParaRPr>
          </a:p>
          <a:p>
            <a:pPr marL="0" lvl="0" indent="0" algn="just">
              <a:lnSpc>
                <a:spcPct val="150000"/>
              </a:lnSpc>
              <a:buClr>
                <a:srgbClr val="000000"/>
              </a:buClr>
              <a:buSzPts val="950"/>
              <a:buNone/>
              <a:tabLst>
                <a:tab pos="509270" algn="l"/>
              </a:tabLst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насколько </a:t>
            </a:r>
            <a:r>
              <a:rPr lang="ru-RU" dirty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разнообразны сюжеты игр? Насколько ребенок следует одному сюжету? Насколько развернут сюжет? Как проявляется умение совместно строить и творчески развивать сюжет игры? Каковы источники сюжетов игры?</a:t>
            </a:r>
            <a:endParaRPr lang="ru-RU" sz="2000" u="none" strike="noStrike" spc="0" dirty="0">
              <a:solidFill>
                <a:srgbClr val="002060"/>
              </a:solidFill>
              <a:effectLst/>
              <a:latin typeface="Times New Roman" pitchFamily="18" charset="0"/>
              <a:ea typeface="Bookman Old Style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37108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 компонент карты</a:t>
            </a:r>
            <a:endParaRPr lang="ru-RU" sz="4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just">
              <a:lnSpc>
                <a:spcPct val="150000"/>
              </a:lnSpc>
              <a:buClr>
                <a:srgbClr val="000000"/>
              </a:buClr>
              <a:buSzPts val="950"/>
              <a:buNone/>
              <a:tabLst>
                <a:tab pos="506730" algn="l"/>
              </a:tabLst>
            </a:pPr>
            <a:r>
              <a:rPr lang="ru-RU" i="1" dirty="0" smtClean="0">
                <a:solidFill>
                  <a:srgbClr val="000000"/>
                </a:solidFill>
                <a:latin typeface="Century Schoolbook"/>
                <a:ea typeface="Verdana"/>
                <a:cs typeface="Verdana"/>
              </a:rPr>
              <a:t> </a:t>
            </a:r>
            <a:r>
              <a:rPr lang="ru-RU" sz="3000" b="1" dirty="0" smtClean="0">
                <a:solidFill>
                  <a:srgbClr val="002060"/>
                </a:solidFill>
                <a:latin typeface="Times New Roman" pitchFamily="18" charset="0"/>
                <a:ea typeface="Verdana"/>
                <a:cs typeface="Times New Roman" pitchFamily="18" charset="0"/>
              </a:rPr>
              <a:t>Игровые </a:t>
            </a:r>
            <a:r>
              <a:rPr lang="ru-RU" sz="3000" b="1" dirty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действия: </a:t>
            </a:r>
            <a:endParaRPr lang="ru-RU" sz="3000" b="1" dirty="0" smtClean="0">
              <a:solidFill>
                <a:srgbClr val="002060"/>
              </a:solidFill>
              <a:latin typeface="Times New Roman" pitchFamily="18" charset="0"/>
              <a:ea typeface="Bookman Old Style"/>
              <a:cs typeface="Times New Roman" pitchFamily="18" charset="0"/>
            </a:endParaRPr>
          </a:p>
          <a:p>
            <a:pPr marL="0" lvl="0" indent="0" algn="just">
              <a:lnSpc>
                <a:spcPct val="150000"/>
              </a:lnSpc>
              <a:buClr>
                <a:srgbClr val="000000"/>
              </a:buClr>
              <a:buSzPts val="950"/>
              <a:buNone/>
              <a:tabLst>
                <a:tab pos="506730" algn="l"/>
              </a:tabLst>
            </a:pPr>
            <a:r>
              <a:rPr lang="ru-RU" sz="3000" dirty="0" smtClean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Характеристики 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игровых действии (степень обобщенности, развернутости, разнообразия, адекватности, согла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сованности своих действий с действиями партнера по игре). Какова роль слова в осуществлении игровых действий?</a:t>
            </a:r>
            <a:endParaRPr lang="ru-RU" sz="3000" u="none" strike="noStrike" spc="0" dirty="0">
              <a:solidFill>
                <a:srgbClr val="002060"/>
              </a:solidFill>
              <a:effectLst/>
              <a:latin typeface="Times New Roman" pitchFamily="18" charset="0"/>
              <a:ea typeface="Bookman Old Style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11958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 компонент карты</a:t>
            </a:r>
            <a:endParaRPr lang="ru-RU" sz="4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lvl="0" indent="0">
              <a:lnSpc>
                <a:spcPct val="150000"/>
              </a:lnSpc>
              <a:buClr>
                <a:srgbClr val="000000"/>
              </a:buClr>
              <a:buSzPts val="1100"/>
              <a:buNone/>
            </a:pPr>
            <a:r>
              <a:rPr lang="ru-RU" i="1" dirty="0" smtClean="0">
                <a:solidFill>
                  <a:srgbClr val="000000"/>
                </a:solidFill>
                <a:latin typeface="Century Schoolbook"/>
                <a:ea typeface="Times New Roman"/>
                <a:cs typeface="Times New Roman"/>
              </a:rPr>
              <a:t> </a:t>
            </a: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Результат </a:t>
            </a:r>
            <a:r>
              <a:rPr lang="ru-RU" sz="3500" b="1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игры</a:t>
            </a: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</a:t>
            </a:r>
          </a:p>
          <a:p>
            <a:pPr marL="0" lvl="0" indent="0">
              <a:lnSpc>
                <a:spcPct val="150000"/>
              </a:lnSpc>
              <a:buClr>
                <a:srgbClr val="000000"/>
              </a:buClr>
              <a:buSzPts val="1100"/>
              <a:buNone/>
            </a:pPr>
            <a:r>
              <a:rPr lang="ru-RU" sz="35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500" dirty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Как соотносится первоначальный замысел и его реализация в игре</a:t>
            </a:r>
            <a:r>
              <a:rPr lang="ru-RU" sz="35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? Соотносит ли ребенок свой замысел с достигнутым результатом? Какими средствами достигается реализация замысла?</a:t>
            </a:r>
            <a:endParaRPr lang="ru-RU" sz="3500" u="none" strike="noStrike" spc="0" dirty="0"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15289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КРИТЕРИИ ОЦЕНКИ</a:t>
            </a:r>
            <a:endParaRPr lang="ru-RU" sz="4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Уровень развития сюжетно-ролевой игры и соответствии с возрастом ребенка оценивается по 4 критериям: 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ea typeface="Bookman Old Style"/>
              <a:cs typeface="Times New Roman" pitchFamily="18" charset="0"/>
            </a:endParaRP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А-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справляется самостоятельно; 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ea typeface="Bookman Old Style"/>
              <a:cs typeface="Times New Roman" pitchFamily="18" charset="0"/>
            </a:endParaRP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Б 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-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справляется с небольшой помощью</a:t>
            </a: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взрослого; 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       </a:t>
            </a: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В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- справляется с существенной помощью взрослого; </a:t>
            </a:r>
            <a:endParaRPr lang="ru-RU" sz="2400" dirty="0" smtClean="0">
              <a:solidFill>
                <a:srgbClr val="002060"/>
              </a:solidFill>
              <a:latin typeface="Times New Roman" pitchFamily="18" charset="0"/>
              <a:ea typeface="Bookman Old Style"/>
              <a:cs typeface="Times New Roman" pitchFamily="18" charset="0"/>
            </a:endParaRPr>
          </a:p>
          <a:p>
            <a:pPr indent="254000">
              <a:lnSpc>
                <a:spcPct val="150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Г </a:t>
            </a:r>
            <a:r>
              <a:rPr lang="ru-RU" sz="2400" dirty="0">
                <a:solidFill>
                  <a:srgbClr val="002060"/>
                </a:solidFill>
                <a:latin typeface="Times New Roman" pitchFamily="18" charset="0"/>
                <a:ea typeface="Bookman Old Style"/>
                <a:cs typeface="Times New Roman" pitchFamily="18" charset="0"/>
              </a:rPr>
              <a:t>- самостоятельно не справляется.</a:t>
            </a:r>
            <a:endParaRPr lang="ru-RU" sz="2400" dirty="0">
              <a:solidFill>
                <a:srgbClr val="002060"/>
              </a:solidFill>
              <a:effectLst/>
              <a:latin typeface="Times New Roman" pitchFamily="18" charset="0"/>
              <a:ea typeface="Bookman Old Style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1760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НЕОБХОДИМЫЕ УСЛОВИЯ ДЛЯ ДИАГНОСТИКИ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>
              <a:lnSpc>
                <a:spcPct val="150000"/>
              </a:lnSpc>
              <a:spcAft>
                <a:spcPts val="0"/>
              </a:spcAft>
              <a:buNone/>
            </a:pPr>
            <a:endParaRPr lang="ru-RU" dirty="0">
              <a:solidFill>
                <a:srgbClr val="000000"/>
              </a:solidFill>
              <a:effectLst/>
              <a:latin typeface="Arial Unicode MS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184337751"/>
              </p:ext>
            </p:extLst>
          </p:nvPr>
        </p:nvGraphicFramePr>
        <p:xfrm>
          <a:off x="395536" y="1628800"/>
          <a:ext cx="8280920" cy="4392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7007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706091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Спасибо за внимание.</a:t>
            </a:r>
            <a:endParaRPr lang="ru-RU" sz="6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980728"/>
            <a:ext cx="8568952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047206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327</Words>
  <Application>Microsoft Office PowerPoint</Application>
  <PresentationFormat>Экран (4:3)</PresentationFormat>
  <Paragraphs>53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ФОРМИРОВАНИЕ САМОСТОЯТЕЛЬНОСТИ  У ДЕТЕЙ  ДОШКОЛЬНОГО ВОЗРАСТА В  СЮЖЕТНО-РОЛЕВОЙ ИГРЕ  (по материалам О. М. Ившиной и С. Г. Поносовой «Формирование самостоятельности у детей младшего  дошкольного возраста в сюжетно-ролевой игре , г. Пермь) </vt:lpstr>
      <vt:lpstr>Роль игры в дошкольном возрасте</vt:lpstr>
      <vt:lpstr>Лев Семенович Выготский:  </vt:lpstr>
      <vt:lpstr>ДИАГНОСТИЧЕСКАЯ КАРТА</vt:lpstr>
      <vt:lpstr>1 компонент карты</vt:lpstr>
      <vt:lpstr>2 компонент карты</vt:lpstr>
      <vt:lpstr>3 компонент карты</vt:lpstr>
      <vt:lpstr>4 компонент карты</vt:lpstr>
      <vt:lpstr>5 компонент карты</vt:lpstr>
      <vt:lpstr>КРИТЕРИИ ОЦЕНКИ</vt:lpstr>
      <vt:lpstr>НЕОБХОДИМЫЕ УСЛОВИЯ ДЛЯ ДИАГНОСТИКИ</vt:lpstr>
      <vt:lpstr>Спасибо за внимание.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Формирование самостоятельности детей МЛАДШЕГО ДОШКОЛЬНОГО ВОЗРАСТА В СЮЖЕТНО-РОЛЕВОЙ ИГРЕ </dc:title>
  <dc:creator>Пользователь</dc:creator>
  <cp:lastModifiedBy>ДС251</cp:lastModifiedBy>
  <cp:revision>22</cp:revision>
  <dcterms:created xsi:type="dcterms:W3CDTF">2019-11-19T07:09:08Z</dcterms:created>
  <dcterms:modified xsi:type="dcterms:W3CDTF">2020-05-05T05:17:18Z</dcterms:modified>
</cp:coreProperties>
</file>