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3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1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7"/>
  </p:notesMasterIdLst>
  <p:sldIdLst>
    <p:sldId id="256" r:id="rId2"/>
    <p:sldId id="258" r:id="rId3"/>
    <p:sldId id="270" r:id="rId4"/>
    <p:sldId id="806" r:id="rId5"/>
    <p:sldId id="1280" r:id="rId6"/>
    <p:sldId id="1281" r:id="rId7"/>
    <p:sldId id="1282" r:id="rId8"/>
    <p:sldId id="285" r:id="rId9"/>
    <p:sldId id="1283" r:id="rId10"/>
    <p:sldId id="271" r:id="rId11"/>
    <p:sldId id="259" r:id="rId12"/>
    <p:sldId id="1379" r:id="rId13"/>
    <p:sldId id="261" r:id="rId14"/>
    <p:sldId id="262" r:id="rId15"/>
    <p:sldId id="263" r:id="rId16"/>
    <p:sldId id="264" r:id="rId17"/>
    <p:sldId id="278" r:id="rId18"/>
    <p:sldId id="279" r:id="rId19"/>
    <p:sldId id="281" r:id="rId20"/>
    <p:sldId id="1225" r:id="rId21"/>
    <p:sldId id="1226" r:id="rId22"/>
    <p:sldId id="284" r:id="rId23"/>
    <p:sldId id="282" r:id="rId24"/>
    <p:sldId id="283" r:id="rId25"/>
    <p:sldId id="268" r:id="rId26"/>
    <p:sldId id="432" r:id="rId27"/>
    <p:sldId id="431" r:id="rId28"/>
    <p:sldId id="836" r:id="rId29"/>
    <p:sldId id="837" r:id="rId30"/>
    <p:sldId id="838" r:id="rId31"/>
    <p:sldId id="839" r:id="rId32"/>
    <p:sldId id="308" r:id="rId33"/>
    <p:sldId id="310" r:id="rId34"/>
    <p:sldId id="712" r:id="rId35"/>
    <p:sldId id="434" r:id="rId36"/>
    <p:sldId id="840" r:id="rId37"/>
    <p:sldId id="841" r:id="rId38"/>
    <p:sldId id="742" r:id="rId39"/>
    <p:sldId id="752" r:id="rId40"/>
    <p:sldId id="1297" r:id="rId41"/>
    <p:sldId id="1299" r:id="rId42"/>
    <p:sldId id="1329" r:id="rId43"/>
    <p:sldId id="753" r:id="rId44"/>
    <p:sldId id="1125" r:id="rId45"/>
    <p:sldId id="1208" r:id="rId46"/>
    <p:sldId id="1209" r:id="rId47"/>
    <p:sldId id="1214" r:id="rId48"/>
    <p:sldId id="1216" r:id="rId49"/>
    <p:sldId id="754" r:id="rId50"/>
    <p:sldId id="1217" r:id="rId51"/>
    <p:sldId id="1210" r:id="rId52"/>
    <p:sldId id="755" r:id="rId53"/>
    <p:sldId id="1211" r:id="rId54"/>
    <p:sldId id="999" r:id="rId55"/>
    <p:sldId id="1300" r:id="rId56"/>
    <p:sldId id="1335" r:id="rId57"/>
    <p:sldId id="1005" r:id="rId58"/>
    <p:sldId id="1006" r:id="rId59"/>
    <p:sldId id="1007" r:id="rId60"/>
    <p:sldId id="1008" r:id="rId61"/>
    <p:sldId id="1009" r:id="rId62"/>
    <p:sldId id="1010" r:id="rId63"/>
    <p:sldId id="1011" r:id="rId64"/>
    <p:sldId id="1012" r:id="rId65"/>
    <p:sldId id="1013" r:id="rId66"/>
    <p:sldId id="1014" r:id="rId67"/>
    <p:sldId id="1015" r:id="rId68"/>
    <p:sldId id="1016" r:id="rId69"/>
    <p:sldId id="1017" r:id="rId70"/>
    <p:sldId id="1018" r:id="rId71"/>
    <p:sldId id="1019" r:id="rId72"/>
    <p:sldId id="1020" r:id="rId73"/>
    <p:sldId id="1021" r:id="rId74"/>
    <p:sldId id="1022" r:id="rId75"/>
    <p:sldId id="1023" r:id="rId76"/>
    <p:sldId id="1024" r:id="rId77"/>
    <p:sldId id="1025" r:id="rId78"/>
    <p:sldId id="1026" r:id="rId79"/>
    <p:sldId id="1027" r:id="rId80"/>
    <p:sldId id="1028" r:id="rId81"/>
    <p:sldId id="1304" r:id="rId82"/>
    <p:sldId id="447" r:id="rId83"/>
    <p:sldId id="1248" r:id="rId84"/>
    <p:sldId id="1249" r:id="rId85"/>
    <p:sldId id="775" r:id="rId86"/>
    <p:sldId id="822" r:id="rId87"/>
    <p:sldId id="260" r:id="rId88"/>
    <p:sldId id="311" r:id="rId89"/>
    <p:sldId id="1318" r:id="rId90"/>
    <p:sldId id="834" r:id="rId91"/>
    <p:sldId id="1251" r:id="rId92"/>
    <p:sldId id="266" r:id="rId93"/>
    <p:sldId id="265" r:id="rId94"/>
    <p:sldId id="1227" r:id="rId95"/>
    <p:sldId id="312" r:id="rId96"/>
    <p:sldId id="1228" r:id="rId97"/>
    <p:sldId id="1229" r:id="rId98"/>
    <p:sldId id="1230" r:id="rId99"/>
    <p:sldId id="1231" r:id="rId100"/>
    <p:sldId id="288" r:id="rId101"/>
    <p:sldId id="1232" r:id="rId102"/>
    <p:sldId id="1233" r:id="rId103"/>
    <p:sldId id="317" r:id="rId104"/>
    <p:sldId id="286" r:id="rId105"/>
    <p:sldId id="1234" r:id="rId106"/>
    <p:sldId id="1235" r:id="rId107"/>
    <p:sldId id="319" r:id="rId108"/>
    <p:sldId id="1236" r:id="rId109"/>
    <p:sldId id="321" r:id="rId110"/>
    <p:sldId id="1237" r:id="rId111"/>
    <p:sldId id="323" r:id="rId112"/>
    <p:sldId id="289" r:id="rId113"/>
    <p:sldId id="313" r:id="rId114"/>
    <p:sldId id="314" r:id="rId115"/>
    <p:sldId id="315" r:id="rId116"/>
    <p:sldId id="290" r:id="rId117"/>
    <p:sldId id="332" r:id="rId118"/>
    <p:sldId id="1238" r:id="rId119"/>
    <p:sldId id="1239" r:id="rId120"/>
    <p:sldId id="368" r:id="rId121"/>
    <p:sldId id="370" r:id="rId122"/>
    <p:sldId id="371" r:id="rId123"/>
    <p:sldId id="297" r:id="rId124"/>
    <p:sldId id="1240" r:id="rId125"/>
    <p:sldId id="1241" r:id="rId126"/>
    <p:sldId id="337" r:id="rId127"/>
    <p:sldId id="1242" r:id="rId128"/>
    <p:sldId id="1243" r:id="rId129"/>
    <p:sldId id="353" r:id="rId130"/>
    <p:sldId id="1244" r:id="rId131"/>
    <p:sldId id="331" r:id="rId132"/>
    <p:sldId id="356" r:id="rId133"/>
    <p:sldId id="366" r:id="rId134"/>
    <p:sldId id="369" r:id="rId135"/>
    <p:sldId id="338" r:id="rId136"/>
    <p:sldId id="1245" r:id="rId137"/>
    <p:sldId id="376" r:id="rId138"/>
    <p:sldId id="372" r:id="rId139"/>
    <p:sldId id="333" r:id="rId140"/>
    <p:sldId id="378" r:id="rId141"/>
    <p:sldId id="380" r:id="rId142"/>
    <p:sldId id="381" r:id="rId143"/>
    <p:sldId id="1246" r:id="rId144"/>
    <p:sldId id="379" r:id="rId145"/>
    <p:sldId id="384" r:id="rId146"/>
    <p:sldId id="382" r:id="rId147"/>
    <p:sldId id="385" r:id="rId148"/>
    <p:sldId id="383" r:id="rId149"/>
    <p:sldId id="1247" r:id="rId150"/>
    <p:sldId id="375" r:id="rId151"/>
    <p:sldId id="1279" r:id="rId152"/>
    <p:sldId id="1306" r:id="rId153"/>
    <p:sldId id="1307" r:id="rId154"/>
    <p:sldId id="452" r:id="rId155"/>
    <p:sldId id="339" r:id="rId156"/>
    <p:sldId id="293" r:id="rId157"/>
    <p:sldId id="795" r:id="rId158"/>
    <p:sldId id="1266" r:id="rId159"/>
    <p:sldId id="1267" r:id="rId160"/>
    <p:sldId id="1268" r:id="rId161"/>
    <p:sldId id="1269" r:id="rId162"/>
    <p:sldId id="1270" r:id="rId163"/>
    <p:sldId id="1271" r:id="rId164"/>
    <p:sldId id="318" r:id="rId165"/>
    <p:sldId id="1272" r:id="rId166"/>
    <p:sldId id="1273" r:id="rId167"/>
    <p:sldId id="1274" r:id="rId168"/>
    <p:sldId id="1275" r:id="rId169"/>
    <p:sldId id="1276" r:id="rId170"/>
    <p:sldId id="1277" r:id="rId171"/>
    <p:sldId id="377" r:id="rId172"/>
    <p:sldId id="578" r:id="rId173"/>
    <p:sldId id="579" r:id="rId174"/>
    <p:sldId id="580" r:id="rId175"/>
    <p:sldId id="1309" r:id="rId176"/>
    <p:sldId id="1310" r:id="rId177"/>
    <p:sldId id="1367" r:id="rId178"/>
    <p:sldId id="1368" r:id="rId179"/>
    <p:sldId id="1369" r:id="rId180"/>
    <p:sldId id="1378" r:id="rId181"/>
    <p:sldId id="348" r:id="rId182"/>
    <p:sldId id="367" r:id="rId183"/>
    <p:sldId id="363" r:id="rId184"/>
    <p:sldId id="349" r:id="rId185"/>
    <p:sldId id="351" r:id="rId186"/>
    <p:sldId id="352" r:id="rId187"/>
    <p:sldId id="1372" r:id="rId188"/>
    <p:sldId id="322" r:id="rId189"/>
    <p:sldId id="1374" r:id="rId190"/>
    <p:sldId id="346" r:id="rId191"/>
    <p:sldId id="364" r:id="rId192"/>
    <p:sldId id="347" r:id="rId193"/>
    <p:sldId id="342" r:id="rId194"/>
    <p:sldId id="1312" r:id="rId195"/>
    <p:sldId id="544" r:id="rId196"/>
  </p:sldIdLst>
  <p:sldSz cx="10083800" cy="7562850"/>
  <p:notesSz cx="10083800" cy="75628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70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9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theme" Target="theme/theme1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notesMaster" Target="notesMasters/notesMaster1.xml"/><Relationship Id="rId201" Type="http://schemas.openxmlformats.org/officeDocument/2006/relationships/tableStyles" Target="tableStyles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presProps" Target="presProp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#5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8306312-4A8C-46D3-ACF9-C77AECDEC34E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</dgm:pt>
    <dgm:pt modelId="{F5A068BA-F497-4DE1-A9E2-6B7FA24C19BC}">
      <dgm:prSet phldrT="[Текст]" custT="1"/>
      <dgm:spPr/>
      <dgm:t>
        <a:bodyPr/>
        <a:lstStyle/>
        <a:p>
          <a:r>
            <a:rPr lang="ru-RU" sz="2800" b="1" dirty="0" err="1">
              <a:solidFill>
                <a:srgbClr val="002060"/>
              </a:solidFill>
            </a:rPr>
            <a:t>Знаньевая</a:t>
          </a:r>
          <a:r>
            <a:rPr lang="ru-RU" sz="2800" b="1" dirty="0">
              <a:solidFill>
                <a:srgbClr val="002060"/>
              </a:solidFill>
            </a:rPr>
            <a:t> парадигма</a:t>
          </a:r>
        </a:p>
      </dgm:t>
    </dgm:pt>
    <dgm:pt modelId="{2AE64170-1DC6-4C53-AB46-6E48AC4BE4F2}" type="parTrans" cxnId="{950AE588-B154-4A4B-9747-7D2028D73F37}">
      <dgm:prSet/>
      <dgm:spPr/>
      <dgm:t>
        <a:bodyPr/>
        <a:lstStyle/>
        <a:p>
          <a:endParaRPr lang="ru-RU"/>
        </a:p>
      </dgm:t>
    </dgm:pt>
    <dgm:pt modelId="{B5E9B47C-B7A8-473D-96BE-49F81DFBD2A0}" type="sibTrans" cxnId="{950AE588-B154-4A4B-9747-7D2028D73F37}">
      <dgm:prSet/>
      <dgm:spPr/>
      <dgm:t>
        <a:bodyPr/>
        <a:lstStyle/>
        <a:p>
          <a:endParaRPr lang="ru-RU"/>
        </a:p>
      </dgm:t>
    </dgm:pt>
    <dgm:pt modelId="{1997B7DF-B99A-499F-A9AC-A054F9BFD3F1}">
      <dgm:prSet phldrT="[Текст]" custT="1"/>
      <dgm:spPr/>
      <dgm:t>
        <a:bodyPr/>
        <a:lstStyle/>
        <a:p>
          <a:r>
            <a:rPr lang="ru-RU" sz="2800" b="1" dirty="0" err="1">
              <a:solidFill>
                <a:srgbClr val="800000"/>
              </a:solidFill>
            </a:rPr>
            <a:t>Компетентностная</a:t>
          </a:r>
          <a:r>
            <a:rPr lang="ru-RU" sz="2800" b="1" dirty="0">
              <a:solidFill>
                <a:srgbClr val="800000"/>
              </a:solidFill>
            </a:rPr>
            <a:t> парадигма</a:t>
          </a:r>
        </a:p>
      </dgm:t>
    </dgm:pt>
    <dgm:pt modelId="{3053EA0E-5355-4BB8-A142-9839DF346BA3}" type="parTrans" cxnId="{1EAFB747-2434-4897-A9C5-7D6906F888EB}">
      <dgm:prSet/>
      <dgm:spPr/>
      <dgm:t>
        <a:bodyPr/>
        <a:lstStyle/>
        <a:p>
          <a:endParaRPr lang="ru-RU"/>
        </a:p>
      </dgm:t>
    </dgm:pt>
    <dgm:pt modelId="{6FBC2638-5542-4DCF-BB86-D11A0039B98B}" type="sibTrans" cxnId="{1EAFB747-2434-4897-A9C5-7D6906F888EB}">
      <dgm:prSet/>
      <dgm:spPr/>
      <dgm:t>
        <a:bodyPr/>
        <a:lstStyle/>
        <a:p>
          <a:endParaRPr lang="ru-RU"/>
        </a:p>
      </dgm:t>
    </dgm:pt>
    <dgm:pt modelId="{1FEEB0C4-D54F-48D4-8DDA-B5D22B4ECF0D}" type="pres">
      <dgm:prSet presAssocID="{38306312-4A8C-46D3-ACF9-C77AECDEC34E}" presName="arrowDiagram" presStyleCnt="0">
        <dgm:presLayoutVars>
          <dgm:chMax val="5"/>
          <dgm:dir/>
          <dgm:resizeHandles val="exact"/>
        </dgm:presLayoutVars>
      </dgm:prSet>
      <dgm:spPr/>
    </dgm:pt>
    <dgm:pt modelId="{FC68B1DE-E046-4B83-8F14-82E59F05F0B1}" type="pres">
      <dgm:prSet presAssocID="{38306312-4A8C-46D3-ACF9-C77AECDEC34E}" presName="arrow" presStyleLbl="bgShp" presStyleIdx="0" presStyleCnt="1" custScaleY="63366" custLinFactNeighborX="975" custLinFactNeighborY="13286"/>
      <dgm:spPr>
        <a:solidFill>
          <a:srgbClr val="0070C0"/>
        </a:solidFill>
      </dgm:spPr>
    </dgm:pt>
    <dgm:pt modelId="{A25F160D-6E51-4CC3-8AFD-D05A8E0A4561}" type="pres">
      <dgm:prSet presAssocID="{38306312-4A8C-46D3-ACF9-C77AECDEC34E}" presName="arrowDiagram2" presStyleCnt="0"/>
      <dgm:spPr/>
    </dgm:pt>
    <dgm:pt modelId="{BCCA1251-4C80-4494-AAEC-13D7AC0C937E}" type="pres">
      <dgm:prSet presAssocID="{F5A068BA-F497-4DE1-A9E2-6B7FA24C19BC}" presName="bullet2a" presStyleLbl="node1" presStyleIdx="0" presStyleCnt="2" custLinFactX="-188744" custLinFactY="200000" custLinFactNeighborX="-200000" custLinFactNeighborY="220683"/>
      <dgm:spPr/>
    </dgm:pt>
    <dgm:pt modelId="{4AD6247F-EAB9-41E2-9088-8A1472BFF2BA}" type="pres">
      <dgm:prSet presAssocID="{F5A068BA-F497-4DE1-A9E2-6B7FA24C19BC}" presName="textBox2a" presStyleLbl="revTx" presStyleIdx="0" presStyleCnt="2" custScaleX="171497" custScaleY="44947" custLinFactNeighborX="-597" custLinFactNeighborY="25029">
        <dgm:presLayoutVars>
          <dgm:bulletEnabled val="1"/>
        </dgm:presLayoutVars>
      </dgm:prSet>
      <dgm:spPr/>
    </dgm:pt>
    <dgm:pt modelId="{70A7E5D7-6234-47A2-B829-2D8F18D7CEF8}" type="pres">
      <dgm:prSet presAssocID="{1997B7DF-B99A-499F-A9AC-A054F9BFD3F1}" presName="bullet2b" presStyleLbl="node1" presStyleIdx="1" presStyleCnt="2" custLinFactX="254777" custLinFactY="36966" custLinFactNeighborX="300000" custLinFactNeighborY="100000"/>
      <dgm:spPr/>
    </dgm:pt>
    <dgm:pt modelId="{6B7D5ACF-BDF3-427D-B80E-9686549DFB04}" type="pres">
      <dgm:prSet presAssocID="{1997B7DF-B99A-499F-A9AC-A054F9BFD3F1}" presName="textBox2b" presStyleLbl="revTx" presStyleIdx="1" presStyleCnt="2" custScaleX="167534" custScaleY="46011" custLinFactNeighborX="8190" custLinFactNeighborY="-2552">
        <dgm:presLayoutVars>
          <dgm:bulletEnabled val="1"/>
        </dgm:presLayoutVars>
      </dgm:prSet>
      <dgm:spPr/>
    </dgm:pt>
  </dgm:ptLst>
  <dgm:cxnLst>
    <dgm:cxn modelId="{45168942-B4D4-4631-953D-B21ED0211F17}" type="presOf" srcId="{1997B7DF-B99A-499F-A9AC-A054F9BFD3F1}" destId="{6B7D5ACF-BDF3-427D-B80E-9686549DFB04}" srcOrd="0" destOrd="0" presId="urn:microsoft.com/office/officeart/2005/8/layout/arrow2"/>
    <dgm:cxn modelId="{1EAFB747-2434-4897-A9C5-7D6906F888EB}" srcId="{38306312-4A8C-46D3-ACF9-C77AECDEC34E}" destId="{1997B7DF-B99A-499F-A9AC-A054F9BFD3F1}" srcOrd="1" destOrd="0" parTransId="{3053EA0E-5355-4BB8-A142-9839DF346BA3}" sibTransId="{6FBC2638-5542-4DCF-BB86-D11A0039B98B}"/>
    <dgm:cxn modelId="{950AE588-B154-4A4B-9747-7D2028D73F37}" srcId="{38306312-4A8C-46D3-ACF9-C77AECDEC34E}" destId="{F5A068BA-F497-4DE1-A9E2-6B7FA24C19BC}" srcOrd="0" destOrd="0" parTransId="{2AE64170-1DC6-4C53-AB46-6E48AC4BE4F2}" sibTransId="{B5E9B47C-B7A8-473D-96BE-49F81DFBD2A0}"/>
    <dgm:cxn modelId="{D9A0F9AA-5176-4863-B7F1-2B620DF58662}" type="presOf" srcId="{F5A068BA-F497-4DE1-A9E2-6B7FA24C19BC}" destId="{4AD6247F-EAB9-41E2-9088-8A1472BFF2BA}" srcOrd="0" destOrd="0" presId="urn:microsoft.com/office/officeart/2005/8/layout/arrow2"/>
    <dgm:cxn modelId="{973681AB-A8ED-4237-A12A-95F6EF5014CE}" type="presOf" srcId="{38306312-4A8C-46D3-ACF9-C77AECDEC34E}" destId="{1FEEB0C4-D54F-48D4-8DDA-B5D22B4ECF0D}" srcOrd="0" destOrd="0" presId="urn:microsoft.com/office/officeart/2005/8/layout/arrow2"/>
    <dgm:cxn modelId="{894B144C-997A-4B3D-B850-C0C3433EA8F8}" type="presParOf" srcId="{1FEEB0C4-D54F-48D4-8DDA-B5D22B4ECF0D}" destId="{FC68B1DE-E046-4B83-8F14-82E59F05F0B1}" srcOrd="0" destOrd="0" presId="urn:microsoft.com/office/officeart/2005/8/layout/arrow2"/>
    <dgm:cxn modelId="{1066CC67-3636-4F52-BE07-A4B9FB0E16E3}" type="presParOf" srcId="{1FEEB0C4-D54F-48D4-8DDA-B5D22B4ECF0D}" destId="{A25F160D-6E51-4CC3-8AFD-D05A8E0A4561}" srcOrd="1" destOrd="0" presId="urn:microsoft.com/office/officeart/2005/8/layout/arrow2"/>
    <dgm:cxn modelId="{A1311EB9-4BDD-4822-B5B2-C5D41978BCB1}" type="presParOf" srcId="{A25F160D-6E51-4CC3-8AFD-D05A8E0A4561}" destId="{BCCA1251-4C80-4494-AAEC-13D7AC0C937E}" srcOrd="0" destOrd="0" presId="urn:microsoft.com/office/officeart/2005/8/layout/arrow2"/>
    <dgm:cxn modelId="{D0A68CBE-E042-400E-B738-7C38BF2C87CA}" type="presParOf" srcId="{A25F160D-6E51-4CC3-8AFD-D05A8E0A4561}" destId="{4AD6247F-EAB9-41E2-9088-8A1472BFF2BA}" srcOrd="1" destOrd="0" presId="urn:microsoft.com/office/officeart/2005/8/layout/arrow2"/>
    <dgm:cxn modelId="{82392DD1-E4D0-4F64-A210-CCEE3B8319F0}" type="presParOf" srcId="{A25F160D-6E51-4CC3-8AFD-D05A8E0A4561}" destId="{70A7E5D7-6234-47A2-B829-2D8F18D7CEF8}" srcOrd="2" destOrd="0" presId="urn:microsoft.com/office/officeart/2005/8/layout/arrow2"/>
    <dgm:cxn modelId="{9034D6BB-0C90-41C9-8FC7-CFB942A54ADA}" type="presParOf" srcId="{A25F160D-6E51-4CC3-8AFD-D05A8E0A4561}" destId="{6B7D5ACF-BDF3-427D-B80E-9686549DFB04}" srcOrd="3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693809-479F-420E-AD2E-D06F8F12C03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13BBB261-B9C3-489D-A37E-25B9D890C1E1}">
      <dgm:prSet phldrT="[Текст]" custT="1"/>
      <dgm:spPr/>
      <dgm:t>
        <a:bodyPr/>
        <a:lstStyle/>
        <a:p>
          <a:r>
            <a:rPr lang="ru-RU" sz="2400" dirty="0"/>
            <a:t>МОТИВАЦИОННАЯ МОДЕЛЬ: </a:t>
          </a:r>
        </a:p>
        <a:p>
          <a:r>
            <a:rPr lang="ru-RU" sz="2400" b="1" dirty="0"/>
            <a:t>кнут и пряник</a:t>
          </a:r>
        </a:p>
      </dgm:t>
    </dgm:pt>
    <dgm:pt modelId="{4A4044DB-CFCE-438B-99BE-639814304899}" type="parTrans" cxnId="{A700ABA3-C077-465E-9427-28F81FA08F8E}">
      <dgm:prSet/>
      <dgm:spPr/>
      <dgm:t>
        <a:bodyPr/>
        <a:lstStyle/>
        <a:p>
          <a:endParaRPr lang="ru-RU"/>
        </a:p>
      </dgm:t>
    </dgm:pt>
    <dgm:pt modelId="{32623E27-74B5-40FF-B909-385363DFDA64}" type="sibTrans" cxnId="{A700ABA3-C077-465E-9427-28F81FA08F8E}">
      <dgm:prSet/>
      <dgm:spPr/>
      <dgm:t>
        <a:bodyPr/>
        <a:lstStyle/>
        <a:p>
          <a:endParaRPr lang="ru-RU"/>
        </a:p>
      </dgm:t>
    </dgm:pt>
    <dgm:pt modelId="{F85C69F3-1B69-4FD4-881E-FF1163C0466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/>
            <a:t>Обучение как дрессура</a:t>
          </a:r>
        </a:p>
      </dgm:t>
    </dgm:pt>
    <dgm:pt modelId="{117487D1-58CC-4859-952E-9E42AC06E829}" type="parTrans" cxnId="{7BD5688A-7F25-4CD6-AFB6-F922AAD245D4}">
      <dgm:prSet/>
      <dgm:spPr/>
      <dgm:t>
        <a:bodyPr/>
        <a:lstStyle/>
        <a:p>
          <a:endParaRPr lang="ru-RU"/>
        </a:p>
      </dgm:t>
    </dgm:pt>
    <dgm:pt modelId="{BDBFD5DF-D9FE-4441-9528-AB385B69B3C4}" type="sibTrans" cxnId="{7BD5688A-7F25-4CD6-AFB6-F922AAD245D4}">
      <dgm:prSet/>
      <dgm:spPr/>
      <dgm:t>
        <a:bodyPr/>
        <a:lstStyle/>
        <a:p>
          <a:endParaRPr lang="ru-RU"/>
        </a:p>
      </dgm:t>
    </dgm:pt>
    <dgm:pt modelId="{A0EE6171-BBA1-4739-A3BD-FEAC13A1FB17}" type="pres">
      <dgm:prSet presAssocID="{80693809-479F-420E-AD2E-D06F8F12C034}" presName="Name0" presStyleCnt="0">
        <dgm:presLayoutVars>
          <dgm:dir/>
          <dgm:animLvl val="lvl"/>
          <dgm:resizeHandles val="exact"/>
        </dgm:presLayoutVars>
      </dgm:prSet>
      <dgm:spPr/>
    </dgm:pt>
    <dgm:pt modelId="{9F017CD7-D473-4335-9CEF-2178DDF2CD10}" type="pres">
      <dgm:prSet presAssocID="{13BBB261-B9C3-489D-A37E-25B9D890C1E1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BC28A3F0-3257-42E9-94CF-03A6B065AA42}" type="pres">
      <dgm:prSet presAssocID="{32623E27-74B5-40FF-B909-385363DFDA64}" presName="parTxOnlySpace" presStyleCnt="0"/>
      <dgm:spPr/>
    </dgm:pt>
    <dgm:pt modelId="{C408F79E-EBDB-4608-9CBF-D1879A3D8C13}" type="pres">
      <dgm:prSet presAssocID="{F85C69F3-1B69-4FD4-881E-FF1163C04666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BB9E5269-09E6-45D8-9423-0A8B14045118}" type="presOf" srcId="{F85C69F3-1B69-4FD4-881E-FF1163C04666}" destId="{C408F79E-EBDB-4608-9CBF-D1879A3D8C13}" srcOrd="0" destOrd="0" presId="urn:microsoft.com/office/officeart/2005/8/layout/chevron1"/>
    <dgm:cxn modelId="{7BD5688A-7F25-4CD6-AFB6-F922AAD245D4}" srcId="{80693809-479F-420E-AD2E-D06F8F12C034}" destId="{F85C69F3-1B69-4FD4-881E-FF1163C04666}" srcOrd="1" destOrd="0" parTransId="{117487D1-58CC-4859-952E-9E42AC06E829}" sibTransId="{BDBFD5DF-D9FE-4441-9528-AB385B69B3C4}"/>
    <dgm:cxn modelId="{A700ABA3-C077-465E-9427-28F81FA08F8E}" srcId="{80693809-479F-420E-AD2E-D06F8F12C034}" destId="{13BBB261-B9C3-489D-A37E-25B9D890C1E1}" srcOrd="0" destOrd="0" parTransId="{4A4044DB-CFCE-438B-99BE-639814304899}" sibTransId="{32623E27-74B5-40FF-B909-385363DFDA64}"/>
    <dgm:cxn modelId="{B87637BB-295F-483A-909B-2CDC6000F69A}" type="presOf" srcId="{80693809-479F-420E-AD2E-D06F8F12C034}" destId="{A0EE6171-BBA1-4739-A3BD-FEAC13A1FB17}" srcOrd="0" destOrd="0" presId="urn:microsoft.com/office/officeart/2005/8/layout/chevron1"/>
    <dgm:cxn modelId="{2A740DD8-4E1C-43A0-BEC9-B73B783D8E8C}" type="presOf" srcId="{13BBB261-B9C3-489D-A37E-25B9D890C1E1}" destId="{9F017CD7-D473-4335-9CEF-2178DDF2CD10}" srcOrd="0" destOrd="0" presId="urn:microsoft.com/office/officeart/2005/8/layout/chevron1"/>
    <dgm:cxn modelId="{92BBC317-AEE8-43F4-BD4C-3EBC9174910E}" type="presParOf" srcId="{A0EE6171-BBA1-4739-A3BD-FEAC13A1FB17}" destId="{9F017CD7-D473-4335-9CEF-2178DDF2CD10}" srcOrd="0" destOrd="0" presId="urn:microsoft.com/office/officeart/2005/8/layout/chevron1"/>
    <dgm:cxn modelId="{4CBFDC10-D806-451D-8903-B023FE93CF4D}" type="presParOf" srcId="{A0EE6171-BBA1-4739-A3BD-FEAC13A1FB17}" destId="{BC28A3F0-3257-42E9-94CF-03A6B065AA42}" srcOrd="1" destOrd="0" presId="urn:microsoft.com/office/officeart/2005/8/layout/chevron1"/>
    <dgm:cxn modelId="{FF655989-7A2A-45DB-9EE8-EDA5341928FC}" type="presParOf" srcId="{A0EE6171-BBA1-4739-A3BD-FEAC13A1FB17}" destId="{C408F79E-EBDB-4608-9CBF-D1879A3D8C1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0693809-479F-420E-AD2E-D06F8F12C03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13BBB261-B9C3-489D-A37E-25B9D890C1E1}">
      <dgm:prSet phldrT="[Текст]" custT="1"/>
      <dgm:spPr/>
      <dgm:t>
        <a:bodyPr/>
        <a:lstStyle/>
        <a:p>
          <a:r>
            <a:rPr lang="ru-RU" sz="2400" dirty="0"/>
            <a:t>МОТИВАЦИОННАЯ МОДЕЛЬ: </a:t>
          </a:r>
        </a:p>
        <a:p>
          <a:r>
            <a:rPr lang="ru-RU" sz="2400" b="1" dirty="0"/>
            <a:t>Успехи и неудачи</a:t>
          </a:r>
        </a:p>
      </dgm:t>
    </dgm:pt>
    <dgm:pt modelId="{4A4044DB-CFCE-438B-99BE-639814304899}" type="parTrans" cxnId="{A700ABA3-C077-465E-9427-28F81FA08F8E}">
      <dgm:prSet/>
      <dgm:spPr/>
      <dgm:t>
        <a:bodyPr/>
        <a:lstStyle/>
        <a:p>
          <a:endParaRPr lang="ru-RU"/>
        </a:p>
      </dgm:t>
    </dgm:pt>
    <dgm:pt modelId="{32623E27-74B5-40FF-B909-385363DFDA64}" type="sibTrans" cxnId="{A700ABA3-C077-465E-9427-28F81FA08F8E}">
      <dgm:prSet/>
      <dgm:spPr/>
      <dgm:t>
        <a:bodyPr/>
        <a:lstStyle/>
        <a:p>
          <a:endParaRPr lang="ru-RU"/>
        </a:p>
      </dgm:t>
    </dgm:pt>
    <dgm:pt modelId="{F85C69F3-1B69-4FD4-881E-FF1163C0466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/>
            <a:t>Обучение как усвоение набора полезных компетенций (эффективный менеджер)</a:t>
          </a:r>
        </a:p>
      </dgm:t>
    </dgm:pt>
    <dgm:pt modelId="{117487D1-58CC-4859-952E-9E42AC06E829}" type="parTrans" cxnId="{7BD5688A-7F25-4CD6-AFB6-F922AAD245D4}">
      <dgm:prSet/>
      <dgm:spPr/>
      <dgm:t>
        <a:bodyPr/>
        <a:lstStyle/>
        <a:p>
          <a:endParaRPr lang="ru-RU"/>
        </a:p>
      </dgm:t>
    </dgm:pt>
    <dgm:pt modelId="{BDBFD5DF-D9FE-4441-9528-AB385B69B3C4}" type="sibTrans" cxnId="{7BD5688A-7F25-4CD6-AFB6-F922AAD245D4}">
      <dgm:prSet/>
      <dgm:spPr/>
      <dgm:t>
        <a:bodyPr/>
        <a:lstStyle/>
        <a:p>
          <a:endParaRPr lang="ru-RU"/>
        </a:p>
      </dgm:t>
    </dgm:pt>
    <dgm:pt modelId="{A0EE6171-BBA1-4739-A3BD-FEAC13A1FB17}" type="pres">
      <dgm:prSet presAssocID="{80693809-479F-420E-AD2E-D06F8F12C034}" presName="Name0" presStyleCnt="0">
        <dgm:presLayoutVars>
          <dgm:dir/>
          <dgm:animLvl val="lvl"/>
          <dgm:resizeHandles val="exact"/>
        </dgm:presLayoutVars>
      </dgm:prSet>
      <dgm:spPr/>
    </dgm:pt>
    <dgm:pt modelId="{9F017CD7-D473-4335-9CEF-2178DDF2CD10}" type="pres">
      <dgm:prSet presAssocID="{13BBB261-B9C3-489D-A37E-25B9D890C1E1}" presName="parTxOnly" presStyleLbl="node1" presStyleIdx="0" presStyleCnt="2">
        <dgm:presLayoutVars>
          <dgm:chMax val="0"/>
          <dgm:chPref val="0"/>
          <dgm:bulletEnabled val="1"/>
        </dgm:presLayoutVars>
      </dgm:prSet>
      <dgm:spPr/>
    </dgm:pt>
    <dgm:pt modelId="{BC28A3F0-3257-42E9-94CF-03A6B065AA42}" type="pres">
      <dgm:prSet presAssocID="{32623E27-74B5-40FF-B909-385363DFDA64}" presName="parTxOnlySpace" presStyleCnt="0"/>
      <dgm:spPr/>
    </dgm:pt>
    <dgm:pt modelId="{C408F79E-EBDB-4608-9CBF-D1879A3D8C13}" type="pres">
      <dgm:prSet presAssocID="{F85C69F3-1B69-4FD4-881E-FF1163C04666}" presName="parTxOnly" presStyleLbl="node1" presStyleIdx="1" presStyleCnt="2" custScaleY="129623">
        <dgm:presLayoutVars>
          <dgm:chMax val="0"/>
          <dgm:chPref val="0"/>
          <dgm:bulletEnabled val="1"/>
        </dgm:presLayoutVars>
      </dgm:prSet>
      <dgm:spPr/>
    </dgm:pt>
  </dgm:ptLst>
  <dgm:cxnLst>
    <dgm:cxn modelId="{CDF28934-860B-4F00-BDDD-89351FB025E3}" type="presOf" srcId="{80693809-479F-420E-AD2E-D06F8F12C034}" destId="{A0EE6171-BBA1-4739-A3BD-FEAC13A1FB17}" srcOrd="0" destOrd="0" presId="urn:microsoft.com/office/officeart/2005/8/layout/chevron1"/>
    <dgm:cxn modelId="{6D43316A-2871-4305-98D2-F9AB9E67ED83}" type="presOf" srcId="{13BBB261-B9C3-489D-A37E-25B9D890C1E1}" destId="{9F017CD7-D473-4335-9CEF-2178DDF2CD10}" srcOrd="0" destOrd="0" presId="urn:microsoft.com/office/officeart/2005/8/layout/chevron1"/>
    <dgm:cxn modelId="{7BD5688A-7F25-4CD6-AFB6-F922AAD245D4}" srcId="{80693809-479F-420E-AD2E-D06F8F12C034}" destId="{F85C69F3-1B69-4FD4-881E-FF1163C04666}" srcOrd="1" destOrd="0" parTransId="{117487D1-58CC-4859-952E-9E42AC06E829}" sibTransId="{BDBFD5DF-D9FE-4441-9528-AB385B69B3C4}"/>
    <dgm:cxn modelId="{A700ABA3-C077-465E-9427-28F81FA08F8E}" srcId="{80693809-479F-420E-AD2E-D06F8F12C034}" destId="{13BBB261-B9C3-489D-A37E-25B9D890C1E1}" srcOrd="0" destOrd="0" parTransId="{4A4044DB-CFCE-438B-99BE-639814304899}" sibTransId="{32623E27-74B5-40FF-B909-385363DFDA64}"/>
    <dgm:cxn modelId="{6739F1E3-5330-4F10-B5D5-0E55A152A9E3}" type="presOf" srcId="{F85C69F3-1B69-4FD4-881E-FF1163C04666}" destId="{C408F79E-EBDB-4608-9CBF-D1879A3D8C13}" srcOrd="0" destOrd="0" presId="urn:microsoft.com/office/officeart/2005/8/layout/chevron1"/>
    <dgm:cxn modelId="{DB50536C-6604-4FE1-B1B2-377D6A7D6208}" type="presParOf" srcId="{A0EE6171-BBA1-4739-A3BD-FEAC13A1FB17}" destId="{9F017CD7-D473-4335-9CEF-2178DDF2CD10}" srcOrd="0" destOrd="0" presId="urn:microsoft.com/office/officeart/2005/8/layout/chevron1"/>
    <dgm:cxn modelId="{D6379312-1CAB-48A8-81D8-0E81CFB21C72}" type="presParOf" srcId="{A0EE6171-BBA1-4739-A3BD-FEAC13A1FB17}" destId="{BC28A3F0-3257-42E9-94CF-03A6B065AA42}" srcOrd="1" destOrd="0" presId="urn:microsoft.com/office/officeart/2005/8/layout/chevron1"/>
    <dgm:cxn modelId="{085B5044-AF64-43A2-9B52-EE7A590F9E42}" type="presParOf" srcId="{A0EE6171-BBA1-4739-A3BD-FEAC13A1FB17}" destId="{C408F79E-EBDB-4608-9CBF-D1879A3D8C1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0693809-479F-420E-AD2E-D06F8F12C034}" type="doc">
      <dgm:prSet loTypeId="urn:microsoft.com/office/officeart/2005/8/layout/chevron1" loCatId="process" qsTypeId="urn:microsoft.com/office/officeart/2005/8/quickstyle/simple1" qsCatId="simple" csTypeId="urn:microsoft.com/office/officeart/2005/8/colors/accent1_2" csCatId="accent1" phldr="1"/>
      <dgm:spPr/>
    </dgm:pt>
    <dgm:pt modelId="{13BBB261-B9C3-489D-A37E-25B9D890C1E1}">
      <dgm:prSet phldrT="[Текст]" custT="1"/>
      <dgm:spPr/>
      <dgm:t>
        <a:bodyPr/>
        <a:lstStyle/>
        <a:p>
          <a:r>
            <a:rPr lang="ru-RU" sz="2400" dirty="0"/>
            <a:t>МОТИВАЦИОННАЯ МОДЕЛЬ: </a:t>
          </a:r>
        </a:p>
        <a:p>
          <a:r>
            <a:rPr lang="ru-RU" sz="2400" b="1" dirty="0"/>
            <a:t>Самореализации, выбора пути и решения сложных задач</a:t>
          </a:r>
        </a:p>
      </dgm:t>
    </dgm:pt>
    <dgm:pt modelId="{4A4044DB-CFCE-438B-99BE-639814304899}" type="parTrans" cxnId="{A700ABA3-C077-465E-9427-28F81FA08F8E}">
      <dgm:prSet/>
      <dgm:spPr/>
      <dgm:t>
        <a:bodyPr/>
        <a:lstStyle/>
        <a:p>
          <a:endParaRPr lang="ru-RU"/>
        </a:p>
      </dgm:t>
    </dgm:pt>
    <dgm:pt modelId="{32623E27-74B5-40FF-B909-385363DFDA64}" type="sibTrans" cxnId="{A700ABA3-C077-465E-9427-28F81FA08F8E}">
      <dgm:prSet/>
      <dgm:spPr/>
      <dgm:t>
        <a:bodyPr/>
        <a:lstStyle/>
        <a:p>
          <a:endParaRPr lang="ru-RU"/>
        </a:p>
      </dgm:t>
    </dgm:pt>
    <dgm:pt modelId="{F85C69F3-1B69-4FD4-881E-FF1163C0466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1" dirty="0"/>
            <a:t>Обучение как ОТКРЫТИЕ</a:t>
          </a:r>
        </a:p>
        <a:p>
          <a:r>
            <a:rPr lang="ru-RU" sz="2400" b="1" dirty="0"/>
            <a:t>(ПОЧЕМУЧКИ</a:t>
          </a:r>
          <a:r>
            <a:rPr lang="en-US" sz="2400" b="1" dirty="0"/>
            <a:t>)</a:t>
          </a:r>
          <a:endParaRPr lang="ru-RU" sz="2400" b="1" dirty="0"/>
        </a:p>
      </dgm:t>
    </dgm:pt>
    <dgm:pt modelId="{117487D1-58CC-4859-952E-9E42AC06E829}" type="parTrans" cxnId="{7BD5688A-7F25-4CD6-AFB6-F922AAD245D4}">
      <dgm:prSet/>
      <dgm:spPr/>
      <dgm:t>
        <a:bodyPr/>
        <a:lstStyle/>
        <a:p>
          <a:endParaRPr lang="ru-RU"/>
        </a:p>
      </dgm:t>
    </dgm:pt>
    <dgm:pt modelId="{BDBFD5DF-D9FE-4441-9528-AB385B69B3C4}" type="sibTrans" cxnId="{7BD5688A-7F25-4CD6-AFB6-F922AAD245D4}">
      <dgm:prSet/>
      <dgm:spPr/>
      <dgm:t>
        <a:bodyPr/>
        <a:lstStyle/>
        <a:p>
          <a:endParaRPr lang="ru-RU"/>
        </a:p>
      </dgm:t>
    </dgm:pt>
    <dgm:pt modelId="{A0EE6171-BBA1-4739-A3BD-FEAC13A1FB17}" type="pres">
      <dgm:prSet presAssocID="{80693809-479F-420E-AD2E-D06F8F12C034}" presName="Name0" presStyleCnt="0">
        <dgm:presLayoutVars>
          <dgm:dir/>
          <dgm:animLvl val="lvl"/>
          <dgm:resizeHandles val="exact"/>
        </dgm:presLayoutVars>
      </dgm:prSet>
      <dgm:spPr/>
    </dgm:pt>
    <dgm:pt modelId="{9F017CD7-D473-4335-9CEF-2178DDF2CD10}" type="pres">
      <dgm:prSet presAssocID="{13BBB261-B9C3-489D-A37E-25B9D890C1E1}" presName="parTxOnly" presStyleLbl="node1" presStyleIdx="0" presStyleCnt="2" custScaleX="122169" custScaleY="130246">
        <dgm:presLayoutVars>
          <dgm:chMax val="0"/>
          <dgm:chPref val="0"/>
          <dgm:bulletEnabled val="1"/>
        </dgm:presLayoutVars>
      </dgm:prSet>
      <dgm:spPr/>
    </dgm:pt>
    <dgm:pt modelId="{BC28A3F0-3257-42E9-94CF-03A6B065AA42}" type="pres">
      <dgm:prSet presAssocID="{32623E27-74B5-40FF-B909-385363DFDA64}" presName="parTxOnlySpace" presStyleCnt="0"/>
      <dgm:spPr/>
    </dgm:pt>
    <dgm:pt modelId="{C408F79E-EBDB-4608-9CBF-D1879A3D8C13}" type="pres">
      <dgm:prSet presAssocID="{F85C69F3-1B69-4FD4-881E-FF1163C04666}" presName="parTxOnly" presStyleLbl="node1" presStyleIdx="1" presStyleCnt="2">
        <dgm:presLayoutVars>
          <dgm:chMax val="0"/>
          <dgm:chPref val="0"/>
          <dgm:bulletEnabled val="1"/>
        </dgm:presLayoutVars>
      </dgm:prSet>
      <dgm:spPr/>
    </dgm:pt>
  </dgm:ptLst>
  <dgm:cxnLst>
    <dgm:cxn modelId="{DD2BD401-9D11-431D-8F95-A37FD15CA355}" type="presOf" srcId="{F85C69F3-1B69-4FD4-881E-FF1163C04666}" destId="{C408F79E-EBDB-4608-9CBF-D1879A3D8C13}" srcOrd="0" destOrd="0" presId="urn:microsoft.com/office/officeart/2005/8/layout/chevron1"/>
    <dgm:cxn modelId="{2F716F0E-068E-4E06-9799-F5A745040642}" type="presOf" srcId="{80693809-479F-420E-AD2E-D06F8F12C034}" destId="{A0EE6171-BBA1-4739-A3BD-FEAC13A1FB17}" srcOrd="0" destOrd="0" presId="urn:microsoft.com/office/officeart/2005/8/layout/chevron1"/>
    <dgm:cxn modelId="{7BD5688A-7F25-4CD6-AFB6-F922AAD245D4}" srcId="{80693809-479F-420E-AD2E-D06F8F12C034}" destId="{F85C69F3-1B69-4FD4-881E-FF1163C04666}" srcOrd="1" destOrd="0" parTransId="{117487D1-58CC-4859-952E-9E42AC06E829}" sibTransId="{BDBFD5DF-D9FE-4441-9528-AB385B69B3C4}"/>
    <dgm:cxn modelId="{A700ABA3-C077-465E-9427-28F81FA08F8E}" srcId="{80693809-479F-420E-AD2E-D06F8F12C034}" destId="{13BBB261-B9C3-489D-A37E-25B9D890C1E1}" srcOrd="0" destOrd="0" parTransId="{4A4044DB-CFCE-438B-99BE-639814304899}" sibTransId="{32623E27-74B5-40FF-B909-385363DFDA64}"/>
    <dgm:cxn modelId="{CB1B10E7-7976-4DCE-82FB-705966CAA574}" type="presOf" srcId="{13BBB261-B9C3-489D-A37E-25B9D890C1E1}" destId="{9F017CD7-D473-4335-9CEF-2178DDF2CD10}" srcOrd="0" destOrd="0" presId="urn:microsoft.com/office/officeart/2005/8/layout/chevron1"/>
    <dgm:cxn modelId="{8C43BDBE-6473-4D3B-BF13-2B586532C8F9}" type="presParOf" srcId="{A0EE6171-BBA1-4739-A3BD-FEAC13A1FB17}" destId="{9F017CD7-D473-4335-9CEF-2178DDF2CD10}" srcOrd="0" destOrd="0" presId="urn:microsoft.com/office/officeart/2005/8/layout/chevron1"/>
    <dgm:cxn modelId="{A4581651-5F55-4893-869C-DF0A93EC8D1C}" type="presParOf" srcId="{A0EE6171-BBA1-4739-A3BD-FEAC13A1FB17}" destId="{BC28A3F0-3257-42E9-94CF-03A6B065AA42}" srcOrd="1" destOrd="0" presId="urn:microsoft.com/office/officeart/2005/8/layout/chevron1"/>
    <dgm:cxn modelId="{3942F170-4A1A-493A-BECF-481E04DF479B}" type="presParOf" srcId="{A0EE6171-BBA1-4739-A3BD-FEAC13A1FB17}" destId="{C408F79E-EBDB-4608-9CBF-D1879A3D8C13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2CC4177-2069-4AAB-952D-409512F802DD}" type="doc">
      <dgm:prSet loTypeId="urn:microsoft.com/office/officeart/2005/8/layout/hierarchy3" loCatId="hierarchy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68F85CA-427E-4107-9AA9-0FE27899BDFB}">
      <dgm:prSet phldrT="[Текст]" custT="1"/>
      <dgm:spPr/>
      <dgm:t>
        <a:bodyPr/>
        <a:lstStyle/>
        <a:p>
          <a:r>
            <a:rPr lang="ru-RU" sz="1700" b="0" dirty="0" err="1"/>
            <a:t>Стандарти-зованное</a:t>
          </a:r>
          <a:endParaRPr lang="ru-RU" sz="1700" b="0" dirty="0"/>
        </a:p>
      </dgm:t>
    </dgm:pt>
    <dgm:pt modelId="{911A69C7-5387-42C2-9EC9-51832CE71216}" type="parTrans" cxnId="{8EE1F49B-26E9-49C4-B78E-168B9BA11E16}">
      <dgm:prSet/>
      <dgm:spPr/>
      <dgm:t>
        <a:bodyPr/>
        <a:lstStyle/>
        <a:p>
          <a:endParaRPr lang="ru-RU" sz="1700" b="1"/>
        </a:p>
      </dgm:t>
    </dgm:pt>
    <dgm:pt modelId="{873A7C3C-F93E-482D-B5BA-24C3AC44CDF5}" type="sibTrans" cxnId="{8EE1F49B-26E9-49C4-B78E-168B9BA11E16}">
      <dgm:prSet/>
      <dgm:spPr/>
      <dgm:t>
        <a:bodyPr/>
        <a:lstStyle/>
        <a:p>
          <a:endParaRPr lang="ru-RU" sz="1700" b="1"/>
        </a:p>
      </dgm:t>
    </dgm:pt>
    <dgm:pt modelId="{BCF5F978-A473-41F9-A910-80224D33EF26}">
      <dgm:prSet phldrT="[Текст]" custT="1"/>
      <dgm:spPr/>
      <dgm:t>
        <a:bodyPr/>
        <a:lstStyle/>
        <a:p>
          <a:r>
            <a:rPr lang="ru-RU" sz="1700" b="0" dirty="0" err="1"/>
            <a:t>Нестандарти-зованное</a:t>
          </a:r>
          <a:endParaRPr lang="ru-RU" sz="1700" b="0" dirty="0"/>
        </a:p>
      </dgm:t>
    </dgm:pt>
    <dgm:pt modelId="{C83D1DC7-8880-40DC-9CD9-87C016C64EC4}" type="parTrans" cxnId="{8819EF62-B0A0-4B13-9BD4-49B44E64A8DF}">
      <dgm:prSet/>
      <dgm:spPr/>
      <dgm:t>
        <a:bodyPr/>
        <a:lstStyle/>
        <a:p>
          <a:endParaRPr lang="ru-RU" sz="1700" b="1"/>
        </a:p>
      </dgm:t>
    </dgm:pt>
    <dgm:pt modelId="{7CC7711F-F04F-48EB-BB55-3A0DBBCAF0D2}" type="sibTrans" cxnId="{8819EF62-B0A0-4B13-9BD4-49B44E64A8DF}">
      <dgm:prSet/>
      <dgm:spPr/>
      <dgm:t>
        <a:bodyPr/>
        <a:lstStyle/>
        <a:p>
          <a:endParaRPr lang="ru-RU" sz="1700" b="1"/>
        </a:p>
      </dgm:t>
    </dgm:pt>
    <dgm:pt modelId="{748B332D-6470-4202-B314-9097720EA0B1}">
      <dgm:prSet phldrT="[Текст]" custT="1"/>
      <dgm:spPr/>
      <dgm:t>
        <a:bodyPr/>
        <a:lstStyle/>
        <a:p>
          <a:r>
            <a:rPr lang="ru-RU" sz="1700" b="0" dirty="0"/>
            <a:t>Входное</a:t>
          </a:r>
        </a:p>
      </dgm:t>
    </dgm:pt>
    <dgm:pt modelId="{73CBF110-3E50-47CD-9A3F-34143073CB79}" type="parTrans" cxnId="{F9C592D7-D50C-41F5-AB21-D3FD4716F34B}">
      <dgm:prSet/>
      <dgm:spPr/>
      <dgm:t>
        <a:bodyPr/>
        <a:lstStyle/>
        <a:p>
          <a:endParaRPr lang="ru-RU" sz="1700" b="1"/>
        </a:p>
      </dgm:t>
    </dgm:pt>
    <dgm:pt modelId="{971EB63F-4260-4ED1-B557-5588E482BAED}" type="sibTrans" cxnId="{F9C592D7-D50C-41F5-AB21-D3FD4716F34B}">
      <dgm:prSet/>
      <dgm:spPr/>
      <dgm:t>
        <a:bodyPr/>
        <a:lstStyle/>
        <a:p>
          <a:endParaRPr lang="ru-RU" sz="1700" b="1"/>
        </a:p>
      </dgm:t>
    </dgm:pt>
    <dgm:pt modelId="{11DE647B-8096-4990-B20F-39EDE575B545}">
      <dgm:prSet phldrT="[Текст]" custT="1"/>
      <dgm:spPr/>
      <dgm:t>
        <a:bodyPr/>
        <a:lstStyle/>
        <a:p>
          <a:r>
            <a:rPr lang="ru-RU" sz="1700" b="1" dirty="0"/>
            <a:t>По времени проведения</a:t>
          </a:r>
        </a:p>
      </dgm:t>
    </dgm:pt>
    <dgm:pt modelId="{4DF2DAA2-3E40-4157-981F-35C1D737B220}" type="parTrans" cxnId="{E5CEE39E-9BF1-4837-AB5D-4C32DF718217}">
      <dgm:prSet/>
      <dgm:spPr/>
      <dgm:t>
        <a:bodyPr/>
        <a:lstStyle/>
        <a:p>
          <a:endParaRPr lang="ru-RU" sz="1700" b="1"/>
        </a:p>
      </dgm:t>
    </dgm:pt>
    <dgm:pt modelId="{2FBECA21-048A-45CD-B288-10B615BA85E1}" type="sibTrans" cxnId="{E5CEE39E-9BF1-4837-AB5D-4C32DF718217}">
      <dgm:prSet/>
      <dgm:spPr/>
      <dgm:t>
        <a:bodyPr/>
        <a:lstStyle/>
        <a:p>
          <a:endParaRPr lang="ru-RU" sz="1700" b="1"/>
        </a:p>
      </dgm:t>
    </dgm:pt>
    <dgm:pt modelId="{4CA41535-6C78-4A76-9544-F0F3A4ACFEE3}">
      <dgm:prSet phldrT="[Текст]" custT="1"/>
      <dgm:spPr/>
      <dgm:t>
        <a:bodyPr/>
        <a:lstStyle/>
        <a:p>
          <a:r>
            <a:rPr lang="ru-RU" sz="1700" b="1" dirty="0"/>
            <a:t>По процедуре создания</a:t>
          </a:r>
        </a:p>
      </dgm:t>
    </dgm:pt>
    <dgm:pt modelId="{C2826EAF-0CC2-40EE-95BC-4215C733D80E}" type="parTrans" cxnId="{DE9E71FF-3657-4699-AA63-FE7261502889}">
      <dgm:prSet/>
      <dgm:spPr/>
      <dgm:t>
        <a:bodyPr/>
        <a:lstStyle/>
        <a:p>
          <a:endParaRPr lang="ru-RU" sz="1700" b="1"/>
        </a:p>
      </dgm:t>
    </dgm:pt>
    <dgm:pt modelId="{A19F73CD-83DD-4AFA-8884-691A2BCCED43}" type="sibTrans" cxnId="{DE9E71FF-3657-4699-AA63-FE7261502889}">
      <dgm:prSet/>
      <dgm:spPr/>
      <dgm:t>
        <a:bodyPr/>
        <a:lstStyle/>
        <a:p>
          <a:endParaRPr lang="ru-RU" sz="1700" b="1"/>
        </a:p>
      </dgm:t>
    </dgm:pt>
    <dgm:pt modelId="{3DAA4FD0-EAD6-47F6-8D2B-4687F95FEABF}">
      <dgm:prSet phldrT="[Текст]" custT="1"/>
      <dgm:spPr/>
      <dgm:t>
        <a:bodyPr/>
        <a:lstStyle/>
        <a:p>
          <a:r>
            <a:rPr lang="ru-RU" sz="1700" b="0" dirty="0"/>
            <a:t>Формирующее</a:t>
          </a:r>
        </a:p>
      </dgm:t>
    </dgm:pt>
    <dgm:pt modelId="{3DB1EFD5-BB90-41C9-9EE2-AD73A1514529}" type="parTrans" cxnId="{3FE5255F-4768-459F-ADA8-21E111DE99C9}">
      <dgm:prSet/>
      <dgm:spPr/>
      <dgm:t>
        <a:bodyPr/>
        <a:lstStyle/>
        <a:p>
          <a:endParaRPr lang="ru-RU" sz="1700" b="1"/>
        </a:p>
      </dgm:t>
    </dgm:pt>
    <dgm:pt modelId="{D57CF4F1-A7CF-4034-AD1C-BE78D2783CB1}" type="sibTrans" cxnId="{3FE5255F-4768-459F-ADA8-21E111DE99C9}">
      <dgm:prSet/>
      <dgm:spPr/>
      <dgm:t>
        <a:bodyPr/>
        <a:lstStyle/>
        <a:p>
          <a:endParaRPr lang="ru-RU" sz="1700" b="1"/>
        </a:p>
      </dgm:t>
    </dgm:pt>
    <dgm:pt modelId="{F1C57200-E883-4F54-9D9C-FED1953ACB0D}">
      <dgm:prSet phldrT="[Текст]" custT="1"/>
      <dgm:spPr/>
      <dgm:t>
        <a:bodyPr/>
        <a:lstStyle/>
        <a:p>
          <a:r>
            <a:rPr lang="ru-RU" sz="1700" b="0" dirty="0"/>
            <a:t>Тематическое</a:t>
          </a:r>
        </a:p>
      </dgm:t>
    </dgm:pt>
    <dgm:pt modelId="{6CF6AAA9-DF17-44AA-80E7-5C7F04051B82}" type="parTrans" cxnId="{0D271289-1DC8-4E31-B970-EEA55BED1B45}">
      <dgm:prSet/>
      <dgm:spPr/>
      <dgm:t>
        <a:bodyPr/>
        <a:lstStyle/>
        <a:p>
          <a:endParaRPr lang="ru-RU" sz="1700" b="1"/>
        </a:p>
      </dgm:t>
    </dgm:pt>
    <dgm:pt modelId="{08DBA89E-36B3-4CEF-BA10-C040ACF3B130}" type="sibTrans" cxnId="{0D271289-1DC8-4E31-B970-EEA55BED1B45}">
      <dgm:prSet/>
      <dgm:spPr/>
      <dgm:t>
        <a:bodyPr/>
        <a:lstStyle/>
        <a:p>
          <a:endParaRPr lang="ru-RU" sz="1700" b="1"/>
        </a:p>
      </dgm:t>
    </dgm:pt>
    <dgm:pt modelId="{AB19EC7E-80DD-4B1B-AEF6-0FD57030225E}">
      <dgm:prSet phldrT="[Текст]" custT="1"/>
      <dgm:spPr/>
      <dgm:t>
        <a:bodyPr/>
        <a:lstStyle/>
        <a:p>
          <a:r>
            <a:rPr lang="ru-RU" sz="1700" b="0" dirty="0"/>
            <a:t>Итоговое</a:t>
          </a:r>
        </a:p>
      </dgm:t>
    </dgm:pt>
    <dgm:pt modelId="{465B7288-6B9A-4D4F-9778-02CB981CEDD9}" type="parTrans" cxnId="{550B58ED-7231-4E4F-B7FC-AE7DEA594497}">
      <dgm:prSet/>
      <dgm:spPr/>
      <dgm:t>
        <a:bodyPr/>
        <a:lstStyle/>
        <a:p>
          <a:endParaRPr lang="ru-RU" sz="1700" b="1"/>
        </a:p>
      </dgm:t>
    </dgm:pt>
    <dgm:pt modelId="{31C093AC-1FA3-4E81-A064-417D4A27DC4F}" type="sibTrans" cxnId="{550B58ED-7231-4E4F-B7FC-AE7DEA594497}">
      <dgm:prSet/>
      <dgm:spPr/>
      <dgm:t>
        <a:bodyPr/>
        <a:lstStyle/>
        <a:p>
          <a:endParaRPr lang="ru-RU" sz="1700" b="1"/>
        </a:p>
      </dgm:t>
    </dgm:pt>
    <dgm:pt modelId="{964AD6E9-1A14-4616-AA86-BF1EA000D9EC}">
      <dgm:prSet phldrT="[Текст]" custT="1"/>
      <dgm:spPr/>
      <dgm:t>
        <a:bodyPr/>
        <a:lstStyle/>
        <a:p>
          <a:r>
            <a:rPr lang="ru-RU" sz="1700" b="1" dirty="0"/>
            <a:t>По </a:t>
          </a:r>
          <a:br>
            <a:rPr lang="ru-RU" sz="1700" b="1" dirty="0"/>
          </a:br>
          <a:r>
            <a:rPr lang="ru-RU" sz="1700" b="1" dirty="0"/>
            <a:t>предъявлению информации</a:t>
          </a:r>
        </a:p>
      </dgm:t>
    </dgm:pt>
    <dgm:pt modelId="{0405ABEC-AB12-4397-BE3A-2A475DC718D9}" type="parTrans" cxnId="{D1B7CB57-7C55-4B3A-85DF-1A3F2C739279}">
      <dgm:prSet/>
      <dgm:spPr/>
      <dgm:t>
        <a:bodyPr/>
        <a:lstStyle/>
        <a:p>
          <a:endParaRPr lang="ru-RU" sz="1700" b="1"/>
        </a:p>
      </dgm:t>
    </dgm:pt>
    <dgm:pt modelId="{BF084C93-5F30-41EB-BF8E-C738CA906475}" type="sibTrans" cxnId="{D1B7CB57-7C55-4B3A-85DF-1A3F2C739279}">
      <dgm:prSet/>
      <dgm:spPr/>
      <dgm:t>
        <a:bodyPr/>
        <a:lstStyle/>
        <a:p>
          <a:endParaRPr lang="ru-RU" sz="1700" b="1"/>
        </a:p>
      </dgm:t>
    </dgm:pt>
    <dgm:pt modelId="{4D487090-D2E3-4949-957A-AC0064AA922A}">
      <dgm:prSet phldrT="[Текст]" custT="1"/>
      <dgm:spPr/>
      <dgm:t>
        <a:bodyPr/>
        <a:lstStyle/>
        <a:p>
          <a:r>
            <a:rPr lang="ru-RU" sz="1700" b="0" dirty="0"/>
            <a:t>Письменное</a:t>
          </a:r>
        </a:p>
      </dgm:t>
    </dgm:pt>
    <dgm:pt modelId="{95BE902F-22F7-4C2F-B4BF-10E05CA28F8B}" type="parTrans" cxnId="{A811D03C-FB1D-4033-94B0-D0CDC2BBD4FA}">
      <dgm:prSet/>
      <dgm:spPr/>
      <dgm:t>
        <a:bodyPr/>
        <a:lstStyle/>
        <a:p>
          <a:endParaRPr lang="ru-RU" sz="1700" b="1"/>
        </a:p>
      </dgm:t>
    </dgm:pt>
    <dgm:pt modelId="{BC49E792-A0F5-4C2E-9E43-5017241652AD}" type="sibTrans" cxnId="{A811D03C-FB1D-4033-94B0-D0CDC2BBD4FA}">
      <dgm:prSet/>
      <dgm:spPr/>
      <dgm:t>
        <a:bodyPr/>
        <a:lstStyle/>
        <a:p>
          <a:endParaRPr lang="ru-RU" sz="1700" b="1"/>
        </a:p>
      </dgm:t>
    </dgm:pt>
    <dgm:pt modelId="{57FC68EE-8B0D-4738-855D-B549F5F76570}">
      <dgm:prSet phldrT="[Текст]" custT="1"/>
      <dgm:spPr/>
      <dgm:t>
        <a:bodyPr/>
        <a:lstStyle/>
        <a:p>
          <a:r>
            <a:rPr lang="ru-RU" sz="1700" b="0" dirty="0"/>
            <a:t>Устное</a:t>
          </a:r>
        </a:p>
      </dgm:t>
    </dgm:pt>
    <dgm:pt modelId="{93C56B01-B01A-4157-B856-0EEEAD884E85}" type="parTrans" cxnId="{2E506676-47F0-4AB3-A5AA-C50D6370B978}">
      <dgm:prSet/>
      <dgm:spPr/>
      <dgm:t>
        <a:bodyPr/>
        <a:lstStyle/>
        <a:p>
          <a:endParaRPr lang="ru-RU" sz="1700" b="1"/>
        </a:p>
      </dgm:t>
    </dgm:pt>
    <dgm:pt modelId="{FCD14B6E-891C-40D3-9182-A40486C08EE0}" type="sibTrans" cxnId="{2E506676-47F0-4AB3-A5AA-C50D6370B978}">
      <dgm:prSet/>
      <dgm:spPr/>
      <dgm:t>
        <a:bodyPr/>
        <a:lstStyle/>
        <a:p>
          <a:endParaRPr lang="ru-RU" sz="1700" b="1"/>
        </a:p>
      </dgm:t>
    </dgm:pt>
    <dgm:pt modelId="{6003081D-3385-4DB4-B43A-EF3EDB824E6B}">
      <dgm:prSet phldrT="[Текст]" custT="1"/>
      <dgm:spPr/>
      <dgm:t>
        <a:bodyPr/>
        <a:lstStyle/>
        <a:p>
          <a:r>
            <a:rPr lang="ru-RU" sz="1700" b="0" dirty="0"/>
            <a:t>Практическое </a:t>
          </a:r>
        </a:p>
      </dgm:t>
    </dgm:pt>
    <dgm:pt modelId="{6FDE2195-D950-403F-BFCB-47941BC5CD41}" type="parTrans" cxnId="{362FB319-ED50-4C1D-B401-D460115F7556}">
      <dgm:prSet/>
      <dgm:spPr/>
      <dgm:t>
        <a:bodyPr/>
        <a:lstStyle/>
        <a:p>
          <a:endParaRPr lang="ru-RU" sz="1700" b="1"/>
        </a:p>
      </dgm:t>
    </dgm:pt>
    <dgm:pt modelId="{77812C37-A4FA-4352-A229-538715FE4F2F}" type="sibTrans" cxnId="{362FB319-ED50-4C1D-B401-D460115F7556}">
      <dgm:prSet/>
      <dgm:spPr/>
      <dgm:t>
        <a:bodyPr/>
        <a:lstStyle/>
        <a:p>
          <a:endParaRPr lang="ru-RU" sz="1700" b="1"/>
        </a:p>
      </dgm:t>
    </dgm:pt>
    <dgm:pt modelId="{DFFB55DA-8AA4-4F8C-AF37-9CF0DAFB54F1}">
      <dgm:prSet phldrT="[Текст]" custT="1"/>
      <dgm:spPr/>
      <dgm:t>
        <a:bodyPr/>
        <a:lstStyle/>
        <a:p>
          <a:r>
            <a:rPr lang="ru-RU" sz="1700" b="0" dirty="0"/>
            <a:t>Компьютерное</a:t>
          </a:r>
        </a:p>
      </dgm:t>
    </dgm:pt>
    <dgm:pt modelId="{9B056785-2178-45DE-97B3-367F2860AB9C}" type="parTrans" cxnId="{66015B94-B4A2-4DDB-A045-55D52CE28927}">
      <dgm:prSet/>
      <dgm:spPr/>
      <dgm:t>
        <a:bodyPr/>
        <a:lstStyle/>
        <a:p>
          <a:endParaRPr lang="ru-RU" sz="1700" b="1"/>
        </a:p>
      </dgm:t>
    </dgm:pt>
    <dgm:pt modelId="{3A92C9C6-D61A-4A51-B6B2-68617B09E0D8}" type="sibTrans" cxnId="{66015B94-B4A2-4DDB-A045-55D52CE28927}">
      <dgm:prSet/>
      <dgm:spPr/>
      <dgm:t>
        <a:bodyPr/>
        <a:lstStyle/>
        <a:p>
          <a:endParaRPr lang="ru-RU" sz="1700" b="1"/>
        </a:p>
      </dgm:t>
    </dgm:pt>
    <dgm:pt modelId="{1706741E-0AF1-4204-B2F5-F7EECF3FA7B7}">
      <dgm:prSet phldrT="[Текст]" custT="1"/>
      <dgm:spPr/>
      <dgm:t>
        <a:bodyPr/>
        <a:lstStyle/>
        <a:p>
          <a:r>
            <a:rPr lang="ru-RU" sz="1700" b="1" dirty="0"/>
            <a:t>По ведущей ориентации </a:t>
          </a:r>
        </a:p>
      </dgm:t>
    </dgm:pt>
    <dgm:pt modelId="{FC5A2237-1113-42DA-BC4F-DF272E408577}" type="parTrans" cxnId="{A2A7B111-BAA0-412C-ABEA-5418DC9BD70E}">
      <dgm:prSet/>
      <dgm:spPr/>
      <dgm:t>
        <a:bodyPr/>
        <a:lstStyle/>
        <a:p>
          <a:endParaRPr lang="ru-RU" sz="1700" b="1"/>
        </a:p>
      </dgm:t>
    </dgm:pt>
    <dgm:pt modelId="{4C89ECAC-CDED-4301-9646-68349940A2F0}" type="sibTrans" cxnId="{A2A7B111-BAA0-412C-ABEA-5418DC9BD70E}">
      <dgm:prSet/>
      <dgm:spPr/>
      <dgm:t>
        <a:bodyPr/>
        <a:lstStyle/>
        <a:p>
          <a:endParaRPr lang="ru-RU" sz="1700" b="1"/>
        </a:p>
      </dgm:t>
    </dgm:pt>
    <dgm:pt modelId="{DA8DB3E0-05B9-40F1-B18D-5F49250D66ED}">
      <dgm:prSet phldrT="[Текст]" custT="1"/>
      <dgm:spPr/>
      <dgm:t>
        <a:bodyPr/>
        <a:lstStyle/>
        <a:p>
          <a:r>
            <a:rPr lang="ru-RU" sz="1700" b="0" dirty="0"/>
            <a:t>Тесты скорости</a:t>
          </a:r>
        </a:p>
      </dgm:t>
    </dgm:pt>
    <dgm:pt modelId="{AE35A841-F9C5-431C-B2E3-88D6A31BD3B1}" type="parTrans" cxnId="{48D3D1A2-D7F3-41EB-B68B-E597A31C2F8D}">
      <dgm:prSet/>
      <dgm:spPr/>
      <dgm:t>
        <a:bodyPr/>
        <a:lstStyle/>
        <a:p>
          <a:endParaRPr lang="ru-RU" sz="1700" b="1"/>
        </a:p>
      </dgm:t>
    </dgm:pt>
    <dgm:pt modelId="{831E18B7-D173-40E3-8B03-B796F88DB89E}" type="sibTrans" cxnId="{48D3D1A2-D7F3-41EB-B68B-E597A31C2F8D}">
      <dgm:prSet/>
      <dgm:spPr/>
      <dgm:t>
        <a:bodyPr/>
        <a:lstStyle/>
        <a:p>
          <a:endParaRPr lang="ru-RU" sz="1700" b="1"/>
        </a:p>
      </dgm:t>
    </dgm:pt>
    <dgm:pt modelId="{C2C501E8-EB04-4384-B767-DEFB30384984}">
      <dgm:prSet phldrT="[Текст]" custT="1"/>
      <dgm:spPr/>
      <dgm:t>
        <a:bodyPr/>
        <a:lstStyle/>
        <a:p>
          <a:r>
            <a:rPr lang="ru-RU" sz="1700" b="0" dirty="0"/>
            <a:t>Тесты мощности</a:t>
          </a:r>
        </a:p>
      </dgm:t>
    </dgm:pt>
    <dgm:pt modelId="{5DCABBCB-9533-4187-BEBA-E092C59E38B1}" type="parTrans" cxnId="{9D45F8F9-9D31-4DCE-A97F-479AB403D9C8}">
      <dgm:prSet/>
      <dgm:spPr/>
      <dgm:t>
        <a:bodyPr/>
        <a:lstStyle/>
        <a:p>
          <a:endParaRPr lang="ru-RU" sz="1700" b="1"/>
        </a:p>
      </dgm:t>
    </dgm:pt>
    <dgm:pt modelId="{5DB33E30-A4AF-452D-90CE-7B56291FDD9C}" type="sibTrans" cxnId="{9D45F8F9-9D31-4DCE-A97F-479AB403D9C8}">
      <dgm:prSet/>
      <dgm:spPr/>
      <dgm:t>
        <a:bodyPr/>
        <a:lstStyle/>
        <a:p>
          <a:endParaRPr lang="ru-RU" sz="1700" b="1"/>
        </a:p>
      </dgm:t>
    </dgm:pt>
    <dgm:pt modelId="{FE3E4A94-E63D-4545-B7F2-BA85A95B8AEF}">
      <dgm:prSet phldrT="[Текст]" custT="1"/>
      <dgm:spPr/>
      <dgm:t>
        <a:bodyPr/>
        <a:lstStyle/>
        <a:p>
          <a:r>
            <a:rPr lang="ru-RU" sz="1700" b="0" dirty="0"/>
            <a:t>Смешанные тесты</a:t>
          </a:r>
        </a:p>
      </dgm:t>
    </dgm:pt>
    <dgm:pt modelId="{E91EB059-CF58-426F-AAE4-C93A994FF209}" type="parTrans" cxnId="{9BFE11BB-D6F3-4247-88F3-400CCDE25E79}">
      <dgm:prSet/>
      <dgm:spPr/>
      <dgm:t>
        <a:bodyPr/>
        <a:lstStyle/>
        <a:p>
          <a:endParaRPr lang="ru-RU" sz="1700" b="1"/>
        </a:p>
      </dgm:t>
    </dgm:pt>
    <dgm:pt modelId="{71575EDD-9971-4C5D-9D8C-2A8E47D50B59}" type="sibTrans" cxnId="{9BFE11BB-D6F3-4247-88F3-400CCDE25E79}">
      <dgm:prSet/>
      <dgm:spPr/>
      <dgm:t>
        <a:bodyPr/>
        <a:lstStyle/>
        <a:p>
          <a:endParaRPr lang="ru-RU" sz="1700" b="1"/>
        </a:p>
      </dgm:t>
    </dgm:pt>
    <dgm:pt modelId="{7094C49F-4057-4D4A-B230-740A2658BA14}">
      <dgm:prSet phldrT="[Текст]" custT="1"/>
      <dgm:spPr/>
      <dgm:t>
        <a:bodyPr/>
        <a:lstStyle/>
        <a:p>
          <a:r>
            <a:rPr lang="ru-RU" sz="1700" b="1" dirty="0"/>
            <a:t>По цели тестирования</a:t>
          </a:r>
        </a:p>
      </dgm:t>
    </dgm:pt>
    <dgm:pt modelId="{B7BA31CB-E96D-4DD9-8BB2-7F31BD001ACE}" type="parTrans" cxnId="{D3CB9566-78D5-47EA-93D8-956A70553A1A}">
      <dgm:prSet/>
      <dgm:spPr/>
      <dgm:t>
        <a:bodyPr/>
        <a:lstStyle/>
        <a:p>
          <a:endParaRPr lang="ru-RU" sz="1700" b="1"/>
        </a:p>
      </dgm:t>
    </dgm:pt>
    <dgm:pt modelId="{DAC577B9-162E-415C-A962-B10ABD8F0E4C}" type="sibTrans" cxnId="{D3CB9566-78D5-47EA-93D8-956A70553A1A}">
      <dgm:prSet/>
      <dgm:spPr/>
      <dgm:t>
        <a:bodyPr/>
        <a:lstStyle/>
        <a:p>
          <a:endParaRPr lang="ru-RU" sz="1700" b="1"/>
        </a:p>
      </dgm:t>
    </dgm:pt>
    <dgm:pt modelId="{43C5C371-4CF8-4A38-B8DF-F804E500C4A0}">
      <dgm:prSet phldrT="[Текст]" custT="1"/>
      <dgm:spPr/>
      <dgm:t>
        <a:bodyPr/>
        <a:lstStyle/>
        <a:p>
          <a:r>
            <a:rPr lang="ru-RU" sz="1700" b="0" dirty="0"/>
            <a:t>Нормативно-ориентированное</a:t>
          </a:r>
        </a:p>
      </dgm:t>
    </dgm:pt>
    <dgm:pt modelId="{C7C0A4DD-B134-4F45-8A17-A1507F9D51F1}" type="parTrans" cxnId="{BF371F8F-3720-44FA-8500-380148E23F5E}">
      <dgm:prSet/>
      <dgm:spPr/>
      <dgm:t>
        <a:bodyPr/>
        <a:lstStyle/>
        <a:p>
          <a:endParaRPr lang="ru-RU" sz="1700" b="1"/>
        </a:p>
      </dgm:t>
    </dgm:pt>
    <dgm:pt modelId="{981721A5-8D4D-4BC4-BA1D-07FB3E166121}" type="sibTrans" cxnId="{BF371F8F-3720-44FA-8500-380148E23F5E}">
      <dgm:prSet/>
      <dgm:spPr/>
      <dgm:t>
        <a:bodyPr/>
        <a:lstStyle/>
        <a:p>
          <a:endParaRPr lang="ru-RU" sz="1700" b="1"/>
        </a:p>
      </dgm:t>
    </dgm:pt>
    <dgm:pt modelId="{799799D0-B704-458A-B097-09074357AF83}">
      <dgm:prSet phldrT="[Текст]" custT="1"/>
      <dgm:spPr/>
      <dgm:t>
        <a:bodyPr/>
        <a:lstStyle/>
        <a:p>
          <a:r>
            <a:rPr lang="ru-RU" sz="1700" b="0" dirty="0" err="1"/>
            <a:t>Критериально</a:t>
          </a:r>
          <a:r>
            <a:rPr lang="ru-RU" sz="1700" b="0" dirty="0"/>
            <a:t>-ориентированное</a:t>
          </a:r>
        </a:p>
      </dgm:t>
    </dgm:pt>
    <dgm:pt modelId="{2CB2736A-1B70-4B0D-90C9-EA83C7126CCC}" type="parTrans" cxnId="{63FEA802-925C-4DC8-B7CA-37785255E8F7}">
      <dgm:prSet/>
      <dgm:spPr/>
      <dgm:t>
        <a:bodyPr/>
        <a:lstStyle/>
        <a:p>
          <a:endParaRPr lang="ru-RU" sz="1700" b="1"/>
        </a:p>
      </dgm:t>
    </dgm:pt>
    <dgm:pt modelId="{0602148C-88AD-4C68-8D35-F58DACE26AAA}" type="sibTrans" cxnId="{63FEA802-925C-4DC8-B7CA-37785255E8F7}">
      <dgm:prSet/>
      <dgm:spPr/>
      <dgm:t>
        <a:bodyPr/>
        <a:lstStyle/>
        <a:p>
          <a:endParaRPr lang="ru-RU" sz="1700" b="1"/>
        </a:p>
      </dgm:t>
    </dgm:pt>
    <dgm:pt modelId="{CF1B156C-CFF1-403E-98A3-B18CE639CF8B}" type="pres">
      <dgm:prSet presAssocID="{F2CC4177-2069-4AAB-952D-409512F802D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399BA6A9-DEDE-4279-B136-638975561CA9}" type="pres">
      <dgm:prSet presAssocID="{4CA41535-6C78-4A76-9544-F0F3A4ACFEE3}" presName="root" presStyleCnt="0"/>
      <dgm:spPr/>
    </dgm:pt>
    <dgm:pt modelId="{6EAFD5D3-222E-494F-821D-5D04857E0D6E}" type="pres">
      <dgm:prSet presAssocID="{4CA41535-6C78-4A76-9544-F0F3A4ACFEE3}" presName="rootComposite" presStyleCnt="0"/>
      <dgm:spPr/>
    </dgm:pt>
    <dgm:pt modelId="{3E115CA2-2C75-458A-A36F-7C288918186F}" type="pres">
      <dgm:prSet presAssocID="{4CA41535-6C78-4A76-9544-F0F3A4ACFEE3}" presName="rootText" presStyleLbl="node1" presStyleIdx="0" presStyleCnt="5" custScaleY="137595"/>
      <dgm:spPr/>
    </dgm:pt>
    <dgm:pt modelId="{36C7DAFF-D068-4318-87EF-5543AF70905D}" type="pres">
      <dgm:prSet presAssocID="{4CA41535-6C78-4A76-9544-F0F3A4ACFEE3}" presName="rootConnector" presStyleLbl="node1" presStyleIdx="0" presStyleCnt="5"/>
      <dgm:spPr/>
    </dgm:pt>
    <dgm:pt modelId="{45FF9AB7-39D8-446C-A792-020B64F926DA}" type="pres">
      <dgm:prSet presAssocID="{4CA41535-6C78-4A76-9544-F0F3A4ACFEE3}" presName="childShape" presStyleCnt="0"/>
      <dgm:spPr/>
    </dgm:pt>
    <dgm:pt modelId="{DA52E354-3AB1-41BB-A1F6-E5F34C5A302C}" type="pres">
      <dgm:prSet presAssocID="{911A69C7-5387-42C2-9EC9-51832CE71216}" presName="Name13" presStyleLbl="parChTrans1D2" presStyleIdx="0" presStyleCnt="15"/>
      <dgm:spPr/>
    </dgm:pt>
    <dgm:pt modelId="{E3F413B7-3DA6-4C96-86AF-80D1A2027B9C}" type="pres">
      <dgm:prSet presAssocID="{568F85CA-427E-4107-9AA9-0FE27899BDFB}" presName="childText" presStyleLbl="bgAcc1" presStyleIdx="0" presStyleCnt="15" custScaleX="127289">
        <dgm:presLayoutVars>
          <dgm:bulletEnabled val="1"/>
        </dgm:presLayoutVars>
      </dgm:prSet>
      <dgm:spPr/>
    </dgm:pt>
    <dgm:pt modelId="{732FD9E3-FE24-49DA-930F-F4BE7A8487E9}" type="pres">
      <dgm:prSet presAssocID="{C83D1DC7-8880-40DC-9CD9-87C016C64EC4}" presName="Name13" presStyleLbl="parChTrans1D2" presStyleIdx="1" presStyleCnt="15"/>
      <dgm:spPr/>
    </dgm:pt>
    <dgm:pt modelId="{0A948C32-F857-4BFE-A56B-FD3C7B66CBCD}" type="pres">
      <dgm:prSet presAssocID="{BCF5F978-A473-41F9-A910-80224D33EF26}" presName="childText" presStyleLbl="bgAcc1" presStyleIdx="1" presStyleCnt="15" custScaleX="127289">
        <dgm:presLayoutVars>
          <dgm:bulletEnabled val="1"/>
        </dgm:presLayoutVars>
      </dgm:prSet>
      <dgm:spPr/>
    </dgm:pt>
    <dgm:pt modelId="{98604612-ED21-4395-B723-FAAB417C397C}" type="pres">
      <dgm:prSet presAssocID="{11DE647B-8096-4990-B20F-39EDE575B545}" presName="root" presStyleCnt="0"/>
      <dgm:spPr/>
    </dgm:pt>
    <dgm:pt modelId="{E6579F2F-ADFF-424A-9EA2-14DAB8A96C87}" type="pres">
      <dgm:prSet presAssocID="{11DE647B-8096-4990-B20F-39EDE575B545}" presName="rootComposite" presStyleCnt="0"/>
      <dgm:spPr/>
    </dgm:pt>
    <dgm:pt modelId="{1B5D84D2-58E5-42DF-A4A0-D4C505951706}" type="pres">
      <dgm:prSet presAssocID="{11DE647B-8096-4990-B20F-39EDE575B545}" presName="rootText" presStyleLbl="node1" presStyleIdx="1" presStyleCnt="5" custScaleX="110978" custScaleY="137595"/>
      <dgm:spPr/>
    </dgm:pt>
    <dgm:pt modelId="{450A2CAB-38EF-46FD-9906-866D184C1912}" type="pres">
      <dgm:prSet presAssocID="{11DE647B-8096-4990-B20F-39EDE575B545}" presName="rootConnector" presStyleLbl="node1" presStyleIdx="1" presStyleCnt="5"/>
      <dgm:spPr/>
    </dgm:pt>
    <dgm:pt modelId="{70A40F12-B5E3-4B14-A868-929C21B994FE}" type="pres">
      <dgm:prSet presAssocID="{11DE647B-8096-4990-B20F-39EDE575B545}" presName="childShape" presStyleCnt="0"/>
      <dgm:spPr/>
    </dgm:pt>
    <dgm:pt modelId="{21822ECE-7E7B-46EF-96B6-2021B7EACC3C}" type="pres">
      <dgm:prSet presAssocID="{73CBF110-3E50-47CD-9A3F-34143073CB79}" presName="Name13" presStyleLbl="parChTrans1D2" presStyleIdx="2" presStyleCnt="15"/>
      <dgm:spPr/>
    </dgm:pt>
    <dgm:pt modelId="{80BEBB1D-5E50-4D50-9306-39247D10FAE2}" type="pres">
      <dgm:prSet presAssocID="{748B332D-6470-4202-B314-9097720EA0B1}" presName="childText" presStyleLbl="bgAcc1" presStyleIdx="2" presStyleCnt="15" custScaleX="142541">
        <dgm:presLayoutVars>
          <dgm:bulletEnabled val="1"/>
        </dgm:presLayoutVars>
      </dgm:prSet>
      <dgm:spPr/>
    </dgm:pt>
    <dgm:pt modelId="{D486006E-1DA1-47DD-A394-98C2A8E91325}" type="pres">
      <dgm:prSet presAssocID="{3DB1EFD5-BB90-41C9-9EE2-AD73A1514529}" presName="Name13" presStyleLbl="parChTrans1D2" presStyleIdx="3" presStyleCnt="15"/>
      <dgm:spPr/>
    </dgm:pt>
    <dgm:pt modelId="{2DDDCD4D-F0AE-465C-99A0-89E9A8294475}" type="pres">
      <dgm:prSet presAssocID="{3DAA4FD0-EAD6-47F6-8D2B-4687F95FEABF}" presName="childText" presStyleLbl="bgAcc1" presStyleIdx="3" presStyleCnt="15" custScaleX="142541">
        <dgm:presLayoutVars>
          <dgm:bulletEnabled val="1"/>
        </dgm:presLayoutVars>
      </dgm:prSet>
      <dgm:spPr/>
    </dgm:pt>
    <dgm:pt modelId="{AD2D1001-4E0A-4E16-9070-AD420DBD99FE}" type="pres">
      <dgm:prSet presAssocID="{6CF6AAA9-DF17-44AA-80E7-5C7F04051B82}" presName="Name13" presStyleLbl="parChTrans1D2" presStyleIdx="4" presStyleCnt="15"/>
      <dgm:spPr/>
    </dgm:pt>
    <dgm:pt modelId="{51F8E199-30EE-4477-AE30-E82DFD22B564}" type="pres">
      <dgm:prSet presAssocID="{F1C57200-E883-4F54-9D9C-FED1953ACB0D}" presName="childText" presStyleLbl="bgAcc1" presStyleIdx="4" presStyleCnt="15" custScaleX="142541">
        <dgm:presLayoutVars>
          <dgm:bulletEnabled val="1"/>
        </dgm:presLayoutVars>
      </dgm:prSet>
      <dgm:spPr/>
    </dgm:pt>
    <dgm:pt modelId="{6E8FCB37-D886-4CA8-9A9D-84B0C2FC1F86}" type="pres">
      <dgm:prSet presAssocID="{465B7288-6B9A-4D4F-9778-02CB981CEDD9}" presName="Name13" presStyleLbl="parChTrans1D2" presStyleIdx="5" presStyleCnt="15"/>
      <dgm:spPr/>
    </dgm:pt>
    <dgm:pt modelId="{E49FA3EE-2E6B-4A13-97E5-56C316F7D7BE}" type="pres">
      <dgm:prSet presAssocID="{AB19EC7E-80DD-4B1B-AEF6-0FD57030225E}" presName="childText" presStyleLbl="bgAcc1" presStyleIdx="5" presStyleCnt="15" custScaleX="142541">
        <dgm:presLayoutVars>
          <dgm:bulletEnabled val="1"/>
        </dgm:presLayoutVars>
      </dgm:prSet>
      <dgm:spPr/>
    </dgm:pt>
    <dgm:pt modelId="{83473585-A02E-4D90-B174-5A3999433965}" type="pres">
      <dgm:prSet presAssocID="{964AD6E9-1A14-4616-AA86-BF1EA000D9EC}" presName="root" presStyleCnt="0"/>
      <dgm:spPr/>
    </dgm:pt>
    <dgm:pt modelId="{4A11EA52-2163-4897-AAF8-8A4E8B26AA26}" type="pres">
      <dgm:prSet presAssocID="{964AD6E9-1A14-4616-AA86-BF1EA000D9EC}" presName="rootComposite" presStyleCnt="0"/>
      <dgm:spPr/>
    </dgm:pt>
    <dgm:pt modelId="{1A378DDE-A647-4A43-B8F2-983298C27493}" type="pres">
      <dgm:prSet presAssocID="{964AD6E9-1A14-4616-AA86-BF1EA000D9EC}" presName="rootText" presStyleLbl="node1" presStyleIdx="2" presStyleCnt="5" custScaleX="119011" custScaleY="137595"/>
      <dgm:spPr/>
    </dgm:pt>
    <dgm:pt modelId="{87478773-BC2A-44E6-86B3-660E7319CA74}" type="pres">
      <dgm:prSet presAssocID="{964AD6E9-1A14-4616-AA86-BF1EA000D9EC}" presName="rootConnector" presStyleLbl="node1" presStyleIdx="2" presStyleCnt="5"/>
      <dgm:spPr/>
    </dgm:pt>
    <dgm:pt modelId="{360627F5-AFB0-453B-991D-B2EE09EAE29F}" type="pres">
      <dgm:prSet presAssocID="{964AD6E9-1A14-4616-AA86-BF1EA000D9EC}" presName="childShape" presStyleCnt="0"/>
      <dgm:spPr/>
    </dgm:pt>
    <dgm:pt modelId="{80E5131D-7D7A-4D5D-81F7-52135A3F0D8E}" type="pres">
      <dgm:prSet presAssocID="{95BE902F-22F7-4C2F-B4BF-10E05CA28F8B}" presName="Name13" presStyleLbl="parChTrans1D2" presStyleIdx="6" presStyleCnt="15"/>
      <dgm:spPr/>
    </dgm:pt>
    <dgm:pt modelId="{A2F665BC-881C-424A-B5FA-D4FB9A2FBFE6}" type="pres">
      <dgm:prSet presAssocID="{4D487090-D2E3-4949-957A-AC0064AA922A}" presName="childText" presStyleLbl="bgAcc1" presStyleIdx="6" presStyleCnt="15" custScaleX="140562">
        <dgm:presLayoutVars>
          <dgm:bulletEnabled val="1"/>
        </dgm:presLayoutVars>
      </dgm:prSet>
      <dgm:spPr/>
    </dgm:pt>
    <dgm:pt modelId="{DAAAE84A-F275-41F4-9E2C-0A4BA143D154}" type="pres">
      <dgm:prSet presAssocID="{93C56B01-B01A-4157-B856-0EEEAD884E85}" presName="Name13" presStyleLbl="parChTrans1D2" presStyleIdx="7" presStyleCnt="15"/>
      <dgm:spPr/>
    </dgm:pt>
    <dgm:pt modelId="{992108F0-F5C8-491D-A335-685A4590D2DC}" type="pres">
      <dgm:prSet presAssocID="{57FC68EE-8B0D-4738-855D-B549F5F76570}" presName="childText" presStyleLbl="bgAcc1" presStyleIdx="7" presStyleCnt="15" custScaleX="140562">
        <dgm:presLayoutVars>
          <dgm:bulletEnabled val="1"/>
        </dgm:presLayoutVars>
      </dgm:prSet>
      <dgm:spPr/>
    </dgm:pt>
    <dgm:pt modelId="{A4105E15-69F8-411F-81AC-FA340F83B43F}" type="pres">
      <dgm:prSet presAssocID="{6FDE2195-D950-403F-BFCB-47941BC5CD41}" presName="Name13" presStyleLbl="parChTrans1D2" presStyleIdx="8" presStyleCnt="15"/>
      <dgm:spPr/>
    </dgm:pt>
    <dgm:pt modelId="{B5787242-14DC-4545-8793-C29B99C2F565}" type="pres">
      <dgm:prSet presAssocID="{6003081D-3385-4DB4-B43A-EF3EDB824E6B}" presName="childText" presStyleLbl="bgAcc1" presStyleIdx="8" presStyleCnt="15" custScaleX="140562">
        <dgm:presLayoutVars>
          <dgm:bulletEnabled val="1"/>
        </dgm:presLayoutVars>
      </dgm:prSet>
      <dgm:spPr/>
    </dgm:pt>
    <dgm:pt modelId="{F5CF4C19-BEC9-4ADF-8D65-5DB29CA27700}" type="pres">
      <dgm:prSet presAssocID="{9B056785-2178-45DE-97B3-367F2860AB9C}" presName="Name13" presStyleLbl="parChTrans1D2" presStyleIdx="9" presStyleCnt="15"/>
      <dgm:spPr/>
    </dgm:pt>
    <dgm:pt modelId="{2B7D38DD-AB9F-43B1-9F2D-2A7BE0F1C2EE}" type="pres">
      <dgm:prSet presAssocID="{DFFB55DA-8AA4-4F8C-AF37-9CF0DAFB54F1}" presName="childText" presStyleLbl="bgAcc1" presStyleIdx="9" presStyleCnt="15" custScaleX="140562">
        <dgm:presLayoutVars>
          <dgm:bulletEnabled val="1"/>
        </dgm:presLayoutVars>
      </dgm:prSet>
      <dgm:spPr/>
    </dgm:pt>
    <dgm:pt modelId="{AA8D4E3A-FD2C-4B47-84AB-7413F6B8674A}" type="pres">
      <dgm:prSet presAssocID="{1706741E-0AF1-4204-B2F5-F7EECF3FA7B7}" presName="root" presStyleCnt="0"/>
      <dgm:spPr/>
    </dgm:pt>
    <dgm:pt modelId="{1CB19D63-CCBD-4F5D-8964-E9135724D62C}" type="pres">
      <dgm:prSet presAssocID="{1706741E-0AF1-4204-B2F5-F7EECF3FA7B7}" presName="rootComposite" presStyleCnt="0"/>
      <dgm:spPr/>
    </dgm:pt>
    <dgm:pt modelId="{6D796BD9-D5D9-4E77-9751-C7E2EC06BC3B}" type="pres">
      <dgm:prSet presAssocID="{1706741E-0AF1-4204-B2F5-F7EECF3FA7B7}" presName="rootText" presStyleLbl="node1" presStyleIdx="3" presStyleCnt="5" custScaleX="114925" custScaleY="137595"/>
      <dgm:spPr/>
    </dgm:pt>
    <dgm:pt modelId="{DE830882-2836-4B78-B77E-B8B925057D65}" type="pres">
      <dgm:prSet presAssocID="{1706741E-0AF1-4204-B2F5-F7EECF3FA7B7}" presName="rootConnector" presStyleLbl="node1" presStyleIdx="3" presStyleCnt="5"/>
      <dgm:spPr/>
    </dgm:pt>
    <dgm:pt modelId="{DFCD6CBF-70D2-42FF-9ED9-311FA7165560}" type="pres">
      <dgm:prSet presAssocID="{1706741E-0AF1-4204-B2F5-F7EECF3FA7B7}" presName="childShape" presStyleCnt="0"/>
      <dgm:spPr/>
    </dgm:pt>
    <dgm:pt modelId="{8446D9C1-DD8D-4A43-AD75-0F3EA2B1B703}" type="pres">
      <dgm:prSet presAssocID="{AE35A841-F9C5-431C-B2E3-88D6A31BD3B1}" presName="Name13" presStyleLbl="parChTrans1D2" presStyleIdx="10" presStyleCnt="15"/>
      <dgm:spPr/>
    </dgm:pt>
    <dgm:pt modelId="{DF5BD227-738B-49DF-89E1-776C4763B276}" type="pres">
      <dgm:prSet presAssocID="{DA8DB3E0-05B9-40F1-B18D-5F49250D66ED}" presName="childText" presStyleLbl="bgAcc1" presStyleIdx="10" presStyleCnt="15" custScaleX="123182" custLinFactNeighborX="4057">
        <dgm:presLayoutVars>
          <dgm:bulletEnabled val="1"/>
        </dgm:presLayoutVars>
      </dgm:prSet>
      <dgm:spPr/>
    </dgm:pt>
    <dgm:pt modelId="{34393E6E-B6D6-460E-A635-D39A55F4B9D8}" type="pres">
      <dgm:prSet presAssocID="{5DCABBCB-9533-4187-BEBA-E092C59E38B1}" presName="Name13" presStyleLbl="parChTrans1D2" presStyleIdx="11" presStyleCnt="15"/>
      <dgm:spPr/>
    </dgm:pt>
    <dgm:pt modelId="{7987FEFE-4F9E-41D3-B27F-98C91BF1243E}" type="pres">
      <dgm:prSet presAssocID="{C2C501E8-EB04-4384-B767-DEFB30384984}" presName="childText" presStyleLbl="bgAcc1" presStyleIdx="11" presStyleCnt="15" custScaleX="123182" custLinFactNeighborX="4057">
        <dgm:presLayoutVars>
          <dgm:bulletEnabled val="1"/>
        </dgm:presLayoutVars>
      </dgm:prSet>
      <dgm:spPr/>
    </dgm:pt>
    <dgm:pt modelId="{3964CDA5-716F-4BDB-A432-F7F2801B3C6B}" type="pres">
      <dgm:prSet presAssocID="{E91EB059-CF58-426F-AAE4-C93A994FF209}" presName="Name13" presStyleLbl="parChTrans1D2" presStyleIdx="12" presStyleCnt="15"/>
      <dgm:spPr/>
    </dgm:pt>
    <dgm:pt modelId="{F5C831BD-4803-46CF-9682-C77E4D197A95}" type="pres">
      <dgm:prSet presAssocID="{FE3E4A94-E63D-4545-B7F2-BA85A95B8AEF}" presName="childText" presStyleLbl="bgAcc1" presStyleIdx="12" presStyleCnt="15" custScaleX="123182" custLinFactNeighborX="4057">
        <dgm:presLayoutVars>
          <dgm:bulletEnabled val="1"/>
        </dgm:presLayoutVars>
      </dgm:prSet>
      <dgm:spPr/>
    </dgm:pt>
    <dgm:pt modelId="{0CDC8607-1DE1-42CD-AD1C-660C1A0C5BE6}" type="pres">
      <dgm:prSet presAssocID="{7094C49F-4057-4D4A-B230-740A2658BA14}" presName="root" presStyleCnt="0"/>
      <dgm:spPr/>
    </dgm:pt>
    <dgm:pt modelId="{47825BB3-6C6B-47E1-B390-10E6B3AC49A9}" type="pres">
      <dgm:prSet presAssocID="{7094C49F-4057-4D4A-B230-740A2658BA14}" presName="rootComposite" presStyleCnt="0"/>
      <dgm:spPr/>
    </dgm:pt>
    <dgm:pt modelId="{D226AAA4-5940-44B3-8F81-DA2F5AE3F390}" type="pres">
      <dgm:prSet presAssocID="{7094C49F-4057-4D4A-B230-740A2658BA14}" presName="rootText" presStyleLbl="node1" presStyleIdx="4" presStyleCnt="5" custScaleX="139671" custScaleY="137595"/>
      <dgm:spPr/>
    </dgm:pt>
    <dgm:pt modelId="{8723B733-C8EC-4C0C-BF70-AAEC867ED752}" type="pres">
      <dgm:prSet presAssocID="{7094C49F-4057-4D4A-B230-740A2658BA14}" presName="rootConnector" presStyleLbl="node1" presStyleIdx="4" presStyleCnt="5"/>
      <dgm:spPr/>
    </dgm:pt>
    <dgm:pt modelId="{525391C5-7E8D-4FE2-ABFB-D627CA0BF28C}" type="pres">
      <dgm:prSet presAssocID="{7094C49F-4057-4D4A-B230-740A2658BA14}" presName="childShape" presStyleCnt="0"/>
      <dgm:spPr/>
    </dgm:pt>
    <dgm:pt modelId="{CC63DB68-A690-4E20-AE9B-FE353F5AA091}" type="pres">
      <dgm:prSet presAssocID="{C7C0A4DD-B134-4F45-8A17-A1507F9D51F1}" presName="Name13" presStyleLbl="parChTrans1D2" presStyleIdx="13" presStyleCnt="15"/>
      <dgm:spPr/>
    </dgm:pt>
    <dgm:pt modelId="{94E579FD-5885-4EB3-A3CC-190F4246DF31}" type="pres">
      <dgm:prSet presAssocID="{43C5C371-4CF8-4A38-B8DF-F804E500C4A0}" presName="childText" presStyleLbl="bgAcc1" presStyleIdx="13" presStyleCnt="15" custScaleX="167650" custScaleY="139293">
        <dgm:presLayoutVars>
          <dgm:bulletEnabled val="1"/>
        </dgm:presLayoutVars>
      </dgm:prSet>
      <dgm:spPr/>
    </dgm:pt>
    <dgm:pt modelId="{1651272B-635A-48CF-8CC0-95730FB170E9}" type="pres">
      <dgm:prSet presAssocID="{2CB2736A-1B70-4B0D-90C9-EA83C7126CCC}" presName="Name13" presStyleLbl="parChTrans1D2" presStyleIdx="14" presStyleCnt="15"/>
      <dgm:spPr/>
    </dgm:pt>
    <dgm:pt modelId="{D4F45930-AF03-42B0-A48C-F7B5594D55D7}" type="pres">
      <dgm:prSet presAssocID="{799799D0-B704-458A-B097-09074357AF83}" presName="childText" presStyleLbl="bgAcc1" presStyleIdx="14" presStyleCnt="15" custScaleX="167650" custScaleY="139293">
        <dgm:presLayoutVars>
          <dgm:bulletEnabled val="1"/>
        </dgm:presLayoutVars>
      </dgm:prSet>
      <dgm:spPr/>
    </dgm:pt>
  </dgm:ptLst>
  <dgm:cxnLst>
    <dgm:cxn modelId="{63FEA802-925C-4DC8-B7CA-37785255E8F7}" srcId="{7094C49F-4057-4D4A-B230-740A2658BA14}" destId="{799799D0-B704-458A-B097-09074357AF83}" srcOrd="1" destOrd="0" parTransId="{2CB2736A-1B70-4B0D-90C9-EA83C7126CCC}" sibTransId="{0602148C-88AD-4C68-8D35-F58DACE26AAA}"/>
    <dgm:cxn modelId="{22A4E703-E540-4815-BCEA-4B7B468309C5}" type="presOf" srcId="{568F85CA-427E-4107-9AA9-0FE27899BDFB}" destId="{E3F413B7-3DA6-4C96-86AF-80D1A2027B9C}" srcOrd="0" destOrd="0" presId="urn:microsoft.com/office/officeart/2005/8/layout/hierarchy3"/>
    <dgm:cxn modelId="{977E450B-F2A9-42A8-84F1-F117321FE2FB}" type="presOf" srcId="{F2CC4177-2069-4AAB-952D-409512F802DD}" destId="{CF1B156C-CFF1-403E-98A3-B18CE639CF8B}" srcOrd="0" destOrd="0" presId="urn:microsoft.com/office/officeart/2005/8/layout/hierarchy3"/>
    <dgm:cxn modelId="{DC2E6B10-B2C8-4D94-B137-6F2D4DF2937A}" type="presOf" srcId="{11DE647B-8096-4990-B20F-39EDE575B545}" destId="{1B5D84D2-58E5-42DF-A4A0-D4C505951706}" srcOrd="0" destOrd="0" presId="urn:microsoft.com/office/officeart/2005/8/layout/hierarchy3"/>
    <dgm:cxn modelId="{A2A7B111-BAA0-412C-ABEA-5418DC9BD70E}" srcId="{F2CC4177-2069-4AAB-952D-409512F802DD}" destId="{1706741E-0AF1-4204-B2F5-F7EECF3FA7B7}" srcOrd="3" destOrd="0" parTransId="{FC5A2237-1113-42DA-BC4F-DF272E408577}" sibTransId="{4C89ECAC-CDED-4301-9646-68349940A2F0}"/>
    <dgm:cxn modelId="{F47FE715-4B02-407B-98FB-0737135D6837}" type="presOf" srcId="{964AD6E9-1A14-4616-AA86-BF1EA000D9EC}" destId="{87478773-BC2A-44E6-86B3-660E7319CA74}" srcOrd="1" destOrd="0" presId="urn:microsoft.com/office/officeart/2005/8/layout/hierarchy3"/>
    <dgm:cxn modelId="{362FB319-ED50-4C1D-B401-D460115F7556}" srcId="{964AD6E9-1A14-4616-AA86-BF1EA000D9EC}" destId="{6003081D-3385-4DB4-B43A-EF3EDB824E6B}" srcOrd="2" destOrd="0" parTransId="{6FDE2195-D950-403F-BFCB-47941BC5CD41}" sibTransId="{77812C37-A4FA-4352-A229-538715FE4F2F}"/>
    <dgm:cxn modelId="{F395731C-4FFE-48DB-AF00-4A67E437291D}" type="presOf" srcId="{9B056785-2178-45DE-97B3-367F2860AB9C}" destId="{F5CF4C19-BEC9-4ADF-8D65-5DB29CA27700}" srcOrd="0" destOrd="0" presId="urn:microsoft.com/office/officeart/2005/8/layout/hierarchy3"/>
    <dgm:cxn modelId="{5CD70727-83EE-4F8C-9CAC-5143CA948155}" type="presOf" srcId="{3DB1EFD5-BB90-41C9-9EE2-AD73A1514529}" destId="{D486006E-1DA1-47DD-A394-98C2A8E91325}" srcOrd="0" destOrd="0" presId="urn:microsoft.com/office/officeart/2005/8/layout/hierarchy3"/>
    <dgm:cxn modelId="{2A3BE937-41A8-41E5-9A84-3E9A5F44DBF9}" type="presOf" srcId="{95BE902F-22F7-4C2F-B4BF-10E05CA28F8B}" destId="{80E5131D-7D7A-4D5D-81F7-52135A3F0D8E}" srcOrd="0" destOrd="0" presId="urn:microsoft.com/office/officeart/2005/8/layout/hierarchy3"/>
    <dgm:cxn modelId="{B74BD83B-E5E3-498E-BED4-3DFC3C4818D3}" type="presOf" srcId="{5DCABBCB-9533-4187-BEBA-E092C59E38B1}" destId="{34393E6E-B6D6-460E-A635-D39A55F4B9D8}" srcOrd="0" destOrd="0" presId="urn:microsoft.com/office/officeart/2005/8/layout/hierarchy3"/>
    <dgm:cxn modelId="{A811D03C-FB1D-4033-94B0-D0CDC2BBD4FA}" srcId="{964AD6E9-1A14-4616-AA86-BF1EA000D9EC}" destId="{4D487090-D2E3-4949-957A-AC0064AA922A}" srcOrd="0" destOrd="0" parTransId="{95BE902F-22F7-4C2F-B4BF-10E05CA28F8B}" sibTransId="{BC49E792-A0F5-4C2E-9E43-5017241652AD}"/>
    <dgm:cxn modelId="{3FE5255F-4768-459F-ADA8-21E111DE99C9}" srcId="{11DE647B-8096-4990-B20F-39EDE575B545}" destId="{3DAA4FD0-EAD6-47F6-8D2B-4687F95FEABF}" srcOrd="1" destOrd="0" parTransId="{3DB1EFD5-BB90-41C9-9EE2-AD73A1514529}" sibTransId="{D57CF4F1-A7CF-4034-AD1C-BE78D2783CB1}"/>
    <dgm:cxn modelId="{8819EF62-B0A0-4B13-9BD4-49B44E64A8DF}" srcId="{4CA41535-6C78-4A76-9544-F0F3A4ACFEE3}" destId="{BCF5F978-A473-41F9-A910-80224D33EF26}" srcOrd="1" destOrd="0" parTransId="{C83D1DC7-8880-40DC-9CD9-87C016C64EC4}" sibTransId="{7CC7711F-F04F-48EB-BB55-3A0DBBCAF0D2}"/>
    <dgm:cxn modelId="{9691E043-2D28-498B-AC20-5182F73EAA2F}" type="presOf" srcId="{C83D1DC7-8880-40DC-9CD9-87C016C64EC4}" destId="{732FD9E3-FE24-49DA-930F-F4BE7A8487E9}" srcOrd="0" destOrd="0" presId="urn:microsoft.com/office/officeart/2005/8/layout/hierarchy3"/>
    <dgm:cxn modelId="{D3CB9566-78D5-47EA-93D8-956A70553A1A}" srcId="{F2CC4177-2069-4AAB-952D-409512F802DD}" destId="{7094C49F-4057-4D4A-B230-740A2658BA14}" srcOrd="4" destOrd="0" parTransId="{B7BA31CB-E96D-4DD9-8BB2-7F31BD001ACE}" sibTransId="{DAC577B9-162E-415C-A962-B10ABD8F0E4C}"/>
    <dgm:cxn modelId="{AF661248-4F79-4F14-9EFA-62D0869DA894}" type="presOf" srcId="{6FDE2195-D950-403F-BFCB-47941BC5CD41}" destId="{A4105E15-69F8-411F-81AC-FA340F83B43F}" srcOrd="0" destOrd="0" presId="urn:microsoft.com/office/officeart/2005/8/layout/hierarchy3"/>
    <dgm:cxn modelId="{535B524A-1099-4EF9-87F2-E003AD1DD7ED}" type="presOf" srcId="{3DAA4FD0-EAD6-47F6-8D2B-4687F95FEABF}" destId="{2DDDCD4D-F0AE-465C-99A0-89E9A8294475}" srcOrd="0" destOrd="0" presId="urn:microsoft.com/office/officeart/2005/8/layout/hierarchy3"/>
    <dgm:cxn modelId="{A1F9284C-7282-4461-AC5B-89369842443B}" type="presOf" srcId="{1706741E-0AF1-4204-B2F5-F7EECF3FA7B7}" destId="{DE830882-2836-4B78-B77E-B8B925057D65}" srcOrd="1" destOrd="0" presId="urn:microsoft.com/office/officeart/2005/8/layout/hierarchy3"/>
    <dgm:cxn modelId="{236DC54E-C869-4DF6-B792-11BD929751C7}" type="presOf" srcId="{C7C0A4DD-B134-4F45-8A17-A1507F9D51F1}" destId="{CC63DB68-A690-4E20-AE9B-FE353F5AA091}" srcOrd="0" destOrd="0" presId="urn:microsoft.com/office/officeart/2005/8/layout/hierarchy3"/>
    <dgm:cxn modelId="{A1906271-AC4A-4740-A94F-B47EC8EEC812}" type="presOf" srcId="{11DE647B-8096-4990-B20F-39EDE575B545}" destId="{450A2CAB-38EF-46FD-9906-866D184C1912}" srcOrd="1" destOrd="0" presId="urn:microsoft.com/office/officeart/2005/8/layout/hierarchy3"/>
    <dgm:cxn modelId="{EECAD071-52C3-49CE-BFD8-CB9E3CD92CB8}" type="presOf" srcId="{AE35A841-F9C5-431C-B2E3-88D6A31BD3B1}" destId="{8446D9C1-DD8D-4A43-AD75-0F3EA2B1B703}" srcOrd="0" destOrd="0" presId="urn:microsoft.com/office/officeart/2005/8/layout/hierarchy3"/>
    <dgm:cxn modelId="{3992EA74-C697-4B04-8B8D-844684C2F765}" type="presOf" srcId="{964AD6E9-1A14-4616-AA86-BF1EA000D9EC}" destId="{1A378DDE-A647-4A43-B8F2-983298C27493}" srcOrd="0" destOrd="0" presId="urn:microsoft.com/office/officeart/2005/8/layout/hierarchy3"/>
    <dgm:cxn modelId="{E3187D75-B641-4178-895E-A5387E42DF29}" type="presOf" srcId="{AB19EC7E-80DD-4B1B-AEF6-0FD57030225E}" destId="{E49FA3EE-2E6B-4A13-97E5-56C316F7D7BE}" srcOrd="0" destOrd="0" presId="urn:microsoft.com/office/officeart/2005/8/layout/hierarchy3"/>
    <dgm:cxn modelId="{A9729355-FA27-4895-A5BB-25AEC68BCABB}" type="presOf" srcId="{F1C57200-E883-4F54-9D9C-FED1953ACB0D}" destId="{51F8E199-30EE-4477-AE30-E82DFD22B564}" srcOrd="0" destOrd="0" presId="urn:microsoft.com/office/officeart/2005/8/layout/hierarchy3"/>
    <dgm:cxn modelId="{2E506676-47F0-4AB3-A5AA-C50D6370B978}" srcId="{964AD6E9-1A14-4616-AA86-BF1EA000D9EC}" destId="{57FC68EE-8B0D-4738-855D-B549F5F76570}" srcOrd="1" destOrd="0" parTransId="{93C56B01-B01A-4157-B856-0EEEAD884E85}" sibTransId="{FCD14B6E-891C-40D3-9182-A40486C08EE0}"/>
    <dgm:cxn modelId="{D1B7CB57-7C55-4B3A-85DF-1A3F2C739279}" srcId="{F2CC4177-2069-4AAB-952D-409512F802DD}" destId="{964AD6E9-1A14-4616-AA86-BF1EA000D9EC}" srcOrd="2" destOrd="0" parTransId="{0405ABEC-AB12-4397-BE3A-2A475DC718D9}" sibTransId="{BF084C93-5F30-41EB-BF8E-C738CA906475}"/>
    <dgm:cxn modelId="{F8EFE458-ABBF-400D-8CD4-6BBB9DBCE9BE}" type="presOf" srcId="{FE3E4A94-E63D-4545-B7F2-BA85A95B8AEF}" destId="{F5C831BD-4803-46CF-9682-C77E4D197A95}" srcOrd="0" destOrd="0" presId="urn:microsoft.com/office/officeart/2005/8/layout/hierarchy3"/>
    <dgm:cxn modelId="{2981DB79-9B1E-401F-8460-1CA0CF9D0F53}" type="presOf" srcId="{7094C49F-4057-4D4A-B230-740A2658BA14}" destId="{8723B733-C8EC-4C0C-BF70-AAEC867ED752}" srcOrd="1" destOrd="0" presId="urn:microsoft.com/office/officeart/2005/8/layout/hierarchy3"/>
    <dgm:cxn modelId="{19CAFB81-1F42-4E12-A15A-FCB205D0A2BE}" type="presOf" srcId="{7094C49F-4057-4D4A-B230-740A2658BA14}" destId="{D226AAA4-5940-44B3-8F81-DA2F5AE3F390}" srcOrd="0" destOrd="0" presId="urn:microsoft.com/office/officeart/2005/8/layout/hierarchy3"/>
    <dgm:cxn modelId="{8A064A88-70CD-470D-B6CB-57B8FCC4D810}" type="presOf" srcId="{4D487090-D2E3-4949-957A-AC0064AA922A}" destId="{A2F665BC-881C-424A-B5FA-D4FB9A2FBFE6}" srcOrd="0" destOrd="0" presId="urn:microsoft.com/office/officeart/2005/8/layout/hierarchy3"/>
    <dgm:cxn modelId="{0D271289-1DC8-4E31-B970-EEA55BED1B45}" srcId="{11DE647B-8096-4990-B20F-39EDE575B545}" destId="{F1C57200-E883-4F54-9D9C-FED1953ACB0D}" srcOrd="2" destOrd="0" parTransId="{6CF6AAA9-DF17-44AA-80E7-5C7F04051B82}" sibTransId="{08DBA89E-36B3-4CEF-BA10-C040ACF3B130}"/>
    <dgm:cxn modelId="{BF371F8F-3720-44FA-8500-380148E23F5E}" srcId="{7094C49F-4057-4D4A-B230-740A2658BA14}" destId="{43C5C371-4CF8-4A38-B8DF-F804E500C4A0}" srcOrd="0" destOrd="0" parTransId="{C7C0A4DD-B134-4F45-8A17-A1507F9D51F1}" sibTransId="{981721A5-8D4D-4BC4-BA1D-07FB3E166121}"/>
    <dgm:cxn modelId="{66015B94-B4A2-4DDB-A045-55D52CE28927}" srcId="{964AD6E9-1A14-4616-AA86-BF1EA000D9EC}" destId="{DFFB55DA-8AA4-4F8C-AF37-9CF0DAFB54F1}" srcOrd="3" destOrd="0" parTransId="{9B056785-2178-45DE-97B3-367F2860AB9C}" sibTransId="{3A92C9C6-D61A-4A51-B6B2-68617B09E0D8}"/>
    <dgm:cxn modelId="{A1D65999-7300-4C3E-9CCD-F5B45EB202D0}" type="presOf" srcId="{BCF5F978-A473-41F9-A910-80224D33EF26}" destId="{0A948C32-F857-4BFE-A56B-FD3C7B66CBCD}" srcOrd="0" destOrd="0" presId="urn:microsoft.com/office/officeart/2005/8/layout/hierarchy3"/>
    <dgm:cxn modelId="{8EE1F49B-26E9-49C4-B78E-168B9BA11E16}" srcId="{4CA41535-6C78-4A76-9544-F0F3A4ACFEE3}" destId="{568F85CA-427E-4107-9AA9-0FE27899BDFB}" srcOrd="0" destOrd="0" parTransId="{911A69C7-5387-42C2-9EC9-51832CE71216}" sibTransId="{873A7C3C-F93E-482D-B5BA-24C3AC44CDF5}"/>
    <dgm:cxn modelId="{EA0C9A9E-DDF8-4782-927E-C79CF01A1C6C}" type="presOf" srcId="{1706741E-0AF1-4204-B2F5-F7EECF3FA7B7}" destId="{6D796BD9-D5D9-4E77-9751-C7E2EC06BC3B}" srcOrd="0" destOrd="0" presId="urn:microsoft.com/office/officeart/2005/8/layout/hierarchy3"/>
    <dgm:cxn modelId="{E5CEE39E-9BF1-4837-AB5D-4C32DF718217}" srcId="{F2CC4177-2069-4AAB-952D-409512F802DD}" destId="{11DE647B-8096-4990-B20F-39EDE575B545}" srcOrd="1" destOrd="0" parTransId="{4DF2DAA2-3E40-4157-981F-35C1D737B220}" sibTransId="{2FBECA21-048A-45CD-B288-10B615BA85E1}"/>
    <dgm:cxn modelId="{48D3D1A2-D7F3-41EB-B68B-E597A31C2F8D}" srcId="{1706741E-0AF1-4204-B2F5-F7EECF3FA7B7}" destId="{DA8DB3E0-05B9-40F1-B18D-5F49250D66ED}" srcOrd="0" destOrd="0" parTransId="{AE35A841-F9C5-431C-B2E3-88D6A31BD3B1}" sibTransId="{831E18B7-D173-40E3-8B03-B796F88DB89E}"/>
    <dgm:cxn modelId="{A9670CAD-1A94-44EC-91DB-3A2686BA231F}" type="presOf" srcId="{465B7288-6B9A-4D4F-9778-02CB981CEDD9}" destId="{6E8FCB37-D886-4CA8-9A9D-84B0C2FC1F86}" srcOrd="0" destOrd="0" presId="urn:microsoft.com/office/officeart/2005/8/layout/hierarchy3"/>
    <dgm:cxn modelId="{57ABFBB9-64C2-4339-B26A-98C60202F7D3}" type="presOf" srcId="{4CA41535-6C78-4A76-9544-F0F3A4ACFEE3}" destId="{3E115CA2-2C75-458A-A36F-7C288918186F}" srcOrd="0" destOrd="0" presId="urn:microsoft.com/office/officeart/2005/8/layout/hierarchy3"/>
    <dgm:cxn modelId="{9BFE11BB-D6F3-4247-88F3-400CCDE25E79}" srcId="{1706741E-0AF1-4204-B2F5-F7EECF3FA7B7}" destId="{FE3E4A94-E63D-4545-B7F2-BA85A95B8AEF}" srcOrd="2" destOrd="0" parTransId="{E91EB059-CF58-426F-AAE4-C93A994FF209}" sibTransId="{71575EDD-9971-4C5D-9D8C-2A8E47D50B59}"/>
    <dgm:cxn modelId="{B35163BB-A89F-4E48-8DC7-00A016256793}" type="presOf" srcId="{4CA41535-6C78-4A76-9544-F0F3A4ACFEE3}" destId="{36C7DAFF-D068-4318-87EF-5543AF70905D}" srcOrd="1" destOrd="0" presId="urn:microsoft.com/office/officeart/2005/8/layout/hierarchy3"/>
    <dgm:cxn modelId="{651F2DBD-9989-4935-B85A-6E388B8FDC6A}" type="presOf" srcId="{799799D0-B704-458A-B097-09074357AF83}" destId="{D4F45930-AF03-42B0-A48C-F7B5594D55D7}" srcOrd="0" destOrd="0" presId="urn:microsoft.com/office/officeart/2005/8/layout/hierarchy3"/>
    <dgm:cxn modelId="{865CACC6-09B6-4427-A33A-CB37A7B24B1F}" type="presOf" srcId="{2CB2736A-1B70-4B0D-90C9-EA83C7126CCC}" destId="{1651272B-635A-48CF-8CC0-95730FB170E9}" srcOrd="0" destOrd="0" presId="urn:microsoft.com/office/officeart/2005/8/layout/hierarchy3"/>
    <dgm:cxn modelId="{2BEEE7C7-FB80-46C1-9346-FA67ACC3D4BD}" type="presOf" srcId="{43C5C371-4CF8-4A38-B8DF-F804E500C4A0}" destId="{94E579FD-5885-4EB3-A3CC-190F4246DF31}" srcOrd="0" destOrd="0" presId="urn:microsoft.com/office/officeart/2005/8/layout/hierarchy3"/>
    <dgm:cxn modelId="{E4FC44CD-DD0A-4DDC-A066-EE4E52A5BD5A}" type="presOf" srcId="{93C56B01-B01A-4157-B856-0EEEAD884E85}" destId="{DAAAE84A-F275-41F4-9E2C-0A4BA143D154}" srcOrd="0" destOrd="0" presId="urn:microsoft.com/office/officeart/2005/8/layout/hierarchy3"/>
    <dgm:cxn modelId="{1293ABD4-7D49-434C-AB58-C7DE61A00036}" type="presOf" srcId="{748B332D-6470-4202-B314-9097720EA0B1}" destId="{80BEBB1D-5E50-4D50-9306-39247D10FAE2}" srcOrd="0" destOrd="0" presId="urn:microsoft.com/office/officeart/2005/8/layout/hierarchy3"/>
    <dgm:cxn modelId="{C73921D5-0984-4A89-80B5-B8ACE75CCC91}" type="presOf" srcId="{73CBF110-3E50-47CD-9A3F-34143073CB79}" destId="{21822ECE-7E7B-46EF-96B6-2021B7EACC3C}" srcOrd="0" destOrd="0" presId="urn:microsoft.com/office/officeart/2005/8/layout/hierarchy3"/>
    <dgm:cxn modelId="{F9C592D7-D50C-41F5-AB21-D3FD4716F34B}" srcId="{11DE647B-8096-4990-B20F-39EDE575B545}" destId="{748B332D-6470-4202-B314-9097720EA0B1}" srcOrd="0" destOrd="0" parTransId="{73CBF110-3E50-47CD-9A3F-34143073CB79}" sibTransId="{971EB63F-4260-4ED1-B557-5588E482BAED}"/>
    <dgm:cxn modelId="{B94E96E5-F329-4D51-89E8-5013449EB1DC}" type="presOf" srcId="{DFFB55DA-8AA4-4F8C-AF37-9CF0DAFB54F1}" destId="{2B7D38DD-AB9F-43B1-9F2D-2A7BE0F1C2EE}" srcOrd="0" destOrd="0" presId="urn:microsoft.com/office/officeart/2005/8/layout/hierarchy3"/>
    <dgm:cxn modelId="{090E66E9-4810-45A3-8DA4-5BC2D2D63757}" type="presOf" srcId="{E91EB059-CF58-426F-AAE4-C93A994FF209}" destId="{3964CDA5-716F-4BDB-A432-F7F2801B3C6B}" srcOrd="0" destOrd="0" presId="urn:microsoft.com/office/officeart/2005/8/layout/hierarchy3"/>
    <dgm:cxn modelId="{550B58ED-7231-4E4F-B7FC-AE7DEA594497}" srcId="{11DE647B-8096-4990-B20F-39EDE575B545}" destId="{AB19EC7E-80DD-4B1B-AEF6-0FD57030225E}" srcOrd="3" destOrd="0" parTransId="{465B7288-6B9A-4D4F-9778-02CB981CEDD9}" sibTransId="{31C093AC-1FA3-4E81-A064-417D4A27DC4F}"/>
    <dgm:cxn modelId="{C44852EE-1EC3-4003-80C8-F5108F127E8C}" type="presOf" srcId="{C2C501E8-EB04-4384-B767-DEFB30384984}" destId="{7987FEFE-4F9E-41D3-B27F-98C91BF1243E}" srcOrd="0" destOrd="0" presId="urn:microsoft.com/office/officeart/2005/8/layout/hierarchy3"/>
    <dgm:cxn modelId="{364916F1-507E-4F6B-B68A-9A705B6972E7}" type="presOf" srcId="{6CF6AAA9-DF17-44AA-80E7-5C7F04051B82}" destId="{AD2D1001-4E0A-4E16-9070-AD420DBD99FE}" srcOrd="0" destOrd="0" presId="urn:microsoft.com/office/officeart/2005/8/layout/hierarchy3"/>
    <dgm:cxn modelId="{382B1BF5-A0A1-49E5-969F-FA58FAD1D836}" type="presOf" srcId="{6003081D-3385-4DB4-B43A-EF3EDB824E6B}" destId="{B5787242-14DC-4545-8793-C29B99C2F565}" srcOrd="0" destOrd="0" presId="urn:microsoft.com/office/officeart/2005/8/layout/hierarchy3"/>
    <dgm:cxn modelId="{9D45F8F9-9D31-4DCE-A97F-479AB403D9C8}" srcId="{1706741E-0AF1-4204-B2F5-F7EECF3FA7B7}" destId="{C2C501E8-EB04-4384-B767-DEFB30384984}" srcOrd="1" destOrd="0" parTransId="{5DCABBCB-9533-4187-BEBA-E092C59E38B1}" sibTransId="{5DB33E30-A4AF-452D-90CE-7B56291FDD9C}"/>
    <dgm:cxn modelId="{5C3E1EFA-BE5F-42D7-AC58-B906081B21ED}" type="presOf" srcId="{911A69C7-5387-42C2-9EC9-51832CE71216}" destId="{DA52E354-3AB1-41BB-A1F6-E5F34C5A302C}" srcOrd="0" destOrd="0" presId="urn:microsoft.com/office/officeart/2005/8/layout/hierarchy3"/>
    <dgm:cxn modelId="{AFB5E9FD-3DDE-4645-B169-021C539B3BFD}" type="presOf" srcId="{DA8DB3E0-05B9-40F1-B18D-5F49250D66ED}" destId="{DF5BD227-738B-49DF-89E1-776C4763B276}" srcOrd="0" destOrd="0" presId="urn:microsoft.com/office/officeart/2005/8/layout/hierarchy3"/>
    <dgm:cxn modelId="{C7CD90FE-AAD9-4955-BC1D-5C225D6D749F}" type="presOf" srcId="{57FC68EE-8B0D-4738-855D-B549F5F76570}" destId="{992108F0-F5C8-491D-A335-685A4590D2DC}" srcOrd="0" destOrd="0" presId="urn:microsoft.com/office/officeart/2005/8/layout/hierarchy3"/>
    <dgm:cxn modelId="{DE9E71FF-3657-4699-AA63-FE7261502889}" srcId="{F2CC4177-2069-4AAB-952D-409512F802DD}" destId="{4CA41535-6C78-4A76-9544-F0F3A4ACFEE3}" srcOrd="0" destOrd="0" parTransId="{C2826EAF-0CC2-40EE-95BC-4215C733D80E}" sibTransId="{A19F73CD-83DD-4AFA-8884-691A2BCCED43}"/>
    <dgm:cxn modelId="{1BFA0A38-CF60-41B2-B013-3F8E78E84CE9}" type="presParOf" srcId="{CF1B156C-CFF1-403E-98A3-B18CE639CF8B}" destId="{399BA6A9-DEDE-4279-B136-638975561CA9}" srcOrd="0" destOrd="0" presId="urn:microsoft.com/office/officeart/2005/8/layout/hierarchy3"/>
    <dgm:cxn modelId="{75241F79-2F6B-40AA-BAD9-E3391D815343}" type="presParOf" srcId="{399BA6A9-DEDE-4279-B136-638975561CA9}" destId="{6EAFD5D3-222E-494F-821D-5D04857E0D6E}" srcOrd="0" destOrd="0" presId="urn:microsoft.com/office/officeart/2005/8/layout/hierarchy3"/>
    <dgm:cxn modelId="{B35179E0-D353-4D72-A0BF-58269CE32FC9}" type="presParOf" srcId="{6EAFD5D3-222E-494F-821D-5D04857E0D6E}" destId="{3E115CA2-2C75-458A-A36F-7C288918186F}" srcOrd="0" destOrd="0" presId="urn:microsoft.com/office/officeart/2005/8/layout/hierarchy3"/>
    <dgm:cxn modelId="{9C05CBE9-0FCB-4F61-8007-97C3E77967F0}" type="presParOf" srcId="{6EAFD5D3-222E-494F-821D-5D04857E0D6E}" destId="{36C7DAFF-D068-4318-87EF-5543AF70905D}" srcOrd="1" destOrd="0" presId="urn:microsoft.com/office/officeart/2005/8/layout/hierarchy3"/>
    <dgm:cxn modelId="{E7EF12D4-C9F6-4B40-8ED1-A59DB25C8554}" type="presParOf" srcId="{399BA6A9-DEDE-4279-B136-638975561CA9}" destId="{45FF9AB7-39D8-446C-A792-020B64F926DA}" srcOrd="1" destOrd="0" presId="urn:microsoft.com/office/officeart/2005/8/layout/hierarchy3"/>
    <dgm:cxn modelId="{6F62B09F-33B2-4EAF-8C0D-DB1D5E22002F}" type="presParOf" srcId="{45FF9AB7-39D8-446C-A792-020B64F926DA}" destId="{DA52E354-3AB1-41BB-A1F6-E5F34C5A302C}" srcOrd="0" destOrd="0" presId="urn:microsoft.com/office/officeart/2005/8/layout/hierarchy3"/>
    <dgm:cxn modelId="{BAAD0723-0429-4E33-B98D-635E654BB40A}" type="presParOf" srcId="{45FF9AB7-39D8-446C-A792-020B64F926DA}" destId="{E3F413B7-3DA6-4C96-86AF-80D1A2027B9C}" srcOrd="1" destOrd="0" presId="urn:microsoft.com/office/officeart/2005/8/layout/hierarchy3"/>
    <dgm:cxn modelId="{5DE32CA4-E124-4F7A-B9AE-DF359B634BFE}" type="presParOf" srcId="{45FF9AB7-39D8-446C-A792-020B64F926DA}" destId="{732FD9E3-FE24-49DA-930F-F4BE7A8487E9}" srcOrd="2" destOrd="0" presId="urn:microsoft.com/office/officeart/2005/8/layout/hierarchy3"/>
    <dgm:cxn modelId="{3B4A1304-12A3-47F6-AE54-E492C9B8FB90}" type="presParOf" srcId="{45FF9AB7-39D8-446C-A792-020B64F926DA}" destId="{0A948C32-F857-4BFE-A56B-FD3C7B66CBCD}" srcOrd="3" destOrd="0" presId="urn:microsoft.com/office/officeart/2005/8/layout/hierarchy3"/>
    <dgm:cxn modelId="{26D5BDE0-B163-410D-ACBD-A7870926A6FF}" type="presParOf" srcId="{CF1B156C-CFF1-403E-98A3-B18CE639CF8B}" destId="{98604612-ED21-4395-B723-FAAB417C397C}" srcOrd="1" destOrd="0" presId="urn:microsoft.com/office/officeart/2005/8/layout/hierarchy3"/>
    <dgm:cxn modelId="{317C92BD-7A1C-42CC-95FD-571472D22758}" type="presParOf" srcId="{98604612-ED21-4395-B723-FAAB417C397C}" destId="{E6579F2F-ADFF-424A-9EA2-14DAB8A96C87}" srcOrd="0" destOrd="0" presId="urn:microsoft.com/office/officeart/2005/8/layout/hierarchy3"/>
    <dgm:cxn modelId="{D886F76B-8F5B-48A3-A29A-B10324349744}" type="presParOf" srcId="{E6579F2F-ADFF-424A-9EA2-14DAB8A96C87}" destId="{1B5D84D2-58E5-42DF-A4A0-D4C505951706}" srcOrd="0" destOrd="0" presId="urn:microsoft.com/office/officeart/2005/8/layout/hierarchy3"/>
    <dgm:cxn modelId="{DC18722B-7397-4C79-B9FC-1115C3717CBA}" type="presParOf" srcId="{E6579F2F-ADFF-424A-9EA2-14DAB8A96C87}" destId="{450A2CAB-38EF-46FD-9906-866D184C1912}" srcOrd="1" destOrd="0" presId="urn:microsoft.com/office/officeart/2005/8/layout/hierarchy3"/>
    <dgm:cxn modelId="{E480ADD3-BF01-481C-B445-9167DEE97010}" type="presParOf" srcId="{98604612-ED21-4395-B723-FAAB417C397C}" destId="{70A40F12-B5E3-4B14-A868-929C21B994FE}" srcOrd="1" destOrd="0" presId="urn:microsoft.com/office/officeart/2005/8/layout/hierarchy3"/>
    <dgm:cxn modelId="{B1149E94-29A5-4A21-9468-7155537E654E}" type="presParOf" srcId="{70A40F12-B5E3-4B14-A868-929C21B994FE}" destId="{21822ECE-7E7B-46EF-96B6-2021B7EACC3C}" srcOrd="0" destOrd="0" presId="urn:microsoft.com/office/officeart/2005/8/layout/hierarchy3"/>
    <dgm:cxn modelId="{7A9CCCAE-0BB6-4805-A37D-0119F76CBF5C}" type="presParOf" srcId="{70A40F12-B5E3-4B14-A868-929C21B994FE}" destId="{80BEBB1D-5E50-4D50-9306-39247D10FAE2}" srcOrd="1" destOrd="0" presId="urn:microsoft.com/office/officeart/2005/8/layout/hierarchy3"/>
    <dgm:cxn modelId="{17B3B1C5-E199-402B-877B-EA8A394C3985}" type="presParOf" srcId="{70A40F12-B5E3-4B14-A868-929C21B994FE}" destId="{D486006E-1DA1-47DD-A394-98C2A8E91325}" srcOrd="2" destOrd="0" presId="urn:microsoft.com/office/officeart/2005/8/layout/hierarchy3"/>
    <dgm:cxn modelId="{8DD133FE-F239-48B9-95D3-942545AB2EAC}" type="presParOf" srcId="{70A40F12-B5E3-4B14-A868-929C21B994FE}" destId="{2DDDCD4D-F0AE-465C-99A0-89E9A8294475}" srcOrd="3" destOrd="0" presId="urn:microsoft.com/office/officeart/2005/8/layout/hierarchy3"/>
    <dgm:cxn modelId="{498D246D-6619-4368-B9F1-3247F4D65ACB}" type="presParOf" srcId="{70A40F12-B5E3-4B14-A868-929C21B994FE}" destId="{AD2D1001-4E0A-4E16-9070-AD420DBD99FE}" srcOrd="4" destOrd="0" presId="urn:microsoft.com/office/officeart/2005/8/layout/hierarchy3"/>
    <dgm:cxn modelId="{D9B2F03A-B21E-4FF0-A32C-02B621ECD6C3}" type="presParOf" srcId="{70A40F12-B5E3-4B14-A868-929C21B994FE}" destId="{51F8E199-30EE-4477-AE30-E82DFD22B564}" srcOrd="5" destOrd="0" presId="urn:microsoft.com/office/officeart/2005/8/layout/hierarchy3"/>
    <dgm:cxn modelId="{9F28A18C-3B5B-4493-B6A0-4623D8C6DA01}" type="presParOf" srcId="{70A40F12-B5E3-4B14-A868-929C21B994FE}" destId="{6E8FCB37-D886-4CA8-9A9D-84B0C2FC1F86}" srcOrd="6" destOrd="0" presId="urn:microsoft.com/office/officeart/2005/8/layout/hierarchy3"/>
    <dgm:cxn modelId="{B14651A6-71F6-4EF2-B6A6-445F873D4258}" type="presParOf" srcId="{70A40F12-B5E3-4B14-A868-929C21B994FE}" destId="{E49FA3EE-2E6B-4A13-97E5-56C316F7D7BE}" srcOrd="7" destOrd="0" presId="urn:microsoft.com/office/officeart/2005/8/layout/hierarchy3"/>
    <dgm:cxn modelId="{84BFDB38-D850-4AA4-AC38-393DF17C1252}" type="presParOf" srcId="{CF1B156C-CFF1-403E-98A3-B18CE639CF8B}" destId="{83473585-A02E-4D90-B174-5A3999433965}" srcOrd="2" destOrd="0" presId="urn:microsoft.com/office/officeart/2005/8/layout/hierarchy3"/>
    <dgm:cxn modelId="{8B26F87D-C2BE-4D93-9498-8745D3D41808}" type="presParOf" srcId="{83473585-A02E-4D90-B174-5A3999433965}" destId="{4A11EA52-2163-4897-AAF8-8A4E8B26AA26}" srcOrd="0" destOrd="0" presId="urn:microsoft.com/office/officeart/2005/8/layout/hierarchy3"/>
    <dgm:cxn modelId="{858ED408-7236-4AE2-A174-59617A168A39}" type="presParOf" srcId="{4A11EA52-2163-4897-AAF8-8A4E8B26AA26}" destId="{1A378DDE-A647-4A43-B8F2-983298C27493}" srcOrd="0" destOrd="0" presId="urn:microsoft.com/office/officeart/2005/8/layout/hierarchy3"/>
    <dgm:cxn modelId="{52120D6F-09CD-4523-96EF-16CE89684335}" type="presParOf" srcId="{4A11EA52-2163-4897-AAF8-8A4E8B26AA26}" destId="{87478773-BC2A-44E6-86B3-660E7319CA74}" srcOrd="1" destOrd="0" presId="urn:microsoft.com/office/officeart/2005/8/layout/hierarchy3"/>
    <dgm:cxn modelId="{C52C1EA7-BD68-4DC1-B373-6AA4EFD6EF46}" type="presParOf" srcId="{83473585-A02E-4D90-B174-5A3999433965}" destId="{360627F5-AFB0-453B-991D-B2EE09EAE29F}" srcOrd="1" destOrd="0" presId="urn:microsoft.com/office/officeart/2005/8/layout/hierarchy3"/>
    <dgm:cxn modelId="{A024BB26-9AF3-4724-820E-5284F81B1751}" type="presParOf" srcId="{360627F5-AFB0-453B-991D-B2EE09EAE29F}" destId="{80E5131D-7D7A-4D5D-81F7-52135A3F0D8E}" srcOrd="0" destOrd="0" presId="urn:microsoft.com/office/officeart/2005/8/layout/hierarchy3"/>
    <dgm:cxn modelId="{1A86D076-DA19-452C-8A3D-122C7A42457C}" type="presParOf" srcId="{360627F5-AFB0-453B-991D-B2EE09EAE29F}" destId="{A2F665BC-881C-424A-B5FA-D4FB9A2FBFE6}" srcOrd="1" destOrd="0" presId="urn:microsoft.com/office/officeart/2005/8/layout/hierarchy3"/>
    <dgm:cxn modelId="{DC91BE63-E03D-41D1-9B0C-922C6E2F4A09}" type="presParOf" srcId="{360627F5-AFB0-453B-991D-B2EE09EAE29F}" destId="{DAAAE84A-F275-41F4-9E2C-0A4BA143D154}" srcOrd="2" destOrd="0" presId="urn:microsoft.com/office/officeart/2005/8/layout/hierarchy3"/>
    <dgm:cxn modelId="{818CB617-ED7C-4CF8-BCD1-977CCE1BCDE4}" type="presParOf" srcId="{360627F5-AFB0-453B-991D-B2EE09EAE29F}" destId="{992108F0-F5C8-491D-A335-685A4590D2DC}" srcOrd="3" destOrd="0" presId="urn:microsoft.com/office/officeart/2005/8/layout/hierarchy3"/>
    <dgm:cxn modelId="{10B671AA-1C79-4534-AC90-F19AA90CA93A}" type="presParOf" srcId="{360627F5-AFB0-453B-991D-B2EE09EAE29F}" destId="{A4105E15-69F8-411F-81AC-FA340F83B43F}" srcOrd="4" destOrd="0" presId="urn:microsoft.com/office/officeart/2005/8/layout/hierarchy3"/>
    <dgm:cxn modelId="{424E2425-AEF5-4FD7-8B71-A49A7DF0081E}" type="presParOf" srcId="{360627F5-AFB0-453B-991D-B2EE09EAE29F}" destId="{B5787242-14DC-4545-8793-C29B99C2F565}" srcOrd="5" destOrd="0" presId="urn:microsoft.com/office/officeart/2005/8/layout/hierarchy3"/>
    <dgm:cxn modelId="{E0FCB0C3-C63B-4C7C-8629-A49763DE7DB7}" type="presParOf" srcId="{360627F5-AFB0-453B-991D-B2EE09EAE29F}" destId="{F5CF4C19-BEC9-4ADF-8D65-5DB29CA27700}" srcOrd="6" destOrd="0" presId="urn:microsoft.com/office/officeart/2005/8/layout/hierarchy3"/>
    <dgm:cxn modelId="{AA54878F-318C-4629-9B3A-D41F9C860471}" type="presParOf" srcId="{360627F5-AFB0-453B-991D-B2EE09EAE29F}" destId="{2B7D38DD-AB9F-43B1-9F2D-2A7BE0F1C2EE}" srcOrd="7" destOrd="0" presId="urn:microsoft.com/office/officeart/2005/8/layout/hierarchy3"/>
    <dgm:cxn modelId="{0D519033-F35E-447F-A6F4-4747EA012C90}" type="presParOf" srcId="{CF1B156C-CFF1-403E-98A3-B18CE639CF8B}" destId="{AA8D4E3A-FD2C-4B47-84AB-7413F6B8674A}" srcOrd="3" destOrd="0" presId="urn:microsoft.com/office/officeart/2005/8/layout/hierarchy3"/>
    <dgm:cxn modelId="{F0C96E03-4FBF-45C4-9151-ACC95D269142}" type="presParOf" srcId="{AA8D4E3A-FD2C-4B47-84AB-7413F6B8674A}" destId="{1CB19D63-CCBD-4F5D-8964-E9135724D62C}" srcOrd="0" destOrd="0" presId="urn:microsoft.com/office/officeart/2005/8/layout/hierarchy3"/>
    <dgm:cxn modelId="{8A3D22A9-BD1C-4F8A-928E-4375539254D8}" type="presParOf" srcId="{1CB19D63-CCBD-4F5D-8964-E9135724D62C}" destId="{6D796BD9-D5D9-4E77-9751-C7E2EC06BC3B}" srcOrd="0" destOrd="0" presId="urn:microsoft.com/office/officeart/2005/8/layout/hierarchy3"/>
    <dgm:cxn modelId="{A7C16715-C746-4187-954C-A1D7A1D3EBBC}" type="presParOf" srcId="{1CB19D63-CCBD-4F5D-8964-E9135724D62C}" destId="{DE830882-2836-4B78-B77E-B8B925057D65}" srcOrd="1" destOrd="0" presId="urn:microsoft.com/office/officeart/2005/8/layout/hierarchy3"/>
    <dgm:cxn modelId="{0F7224AE-6A78-46A3-954E-B8CF3B68B95F}" type="presParOf" srcId="{AA8D4E3A-FD2C-4B47-84AB-7413F6B8674A}" destId="{DFCD6CBF-70D2-42FF-9ED9-311FA7165560}" srcOrd="1" destOrd="0" presId="urn:microsoft.com/office/officeart/2005/8/layout/hierarchy3"/>
    <dgm:cxn modelId="{D6CAB208-1E3A-4CB1-83E0-30350B9A4EE4}" type="presParOf" srcId="{DFCD6CBF-70D2-42FF-9ED9-311FA7165560}" destId="{8446D9C1-DD8D-4A43-AD75-0F3EA2B1B703}" srcOrd="0" destOrd="0" presId="urn:microsoft.com/office/officeart/2005/8/layout/hierarchy3"/>
    <dgm:cxn modelId="{AA94D429-56FF-4CC8-A8FD-E024B9B92659}" type="presParOf" srcId="{DFCD6CBF-70D2-42FF-9ED9-311FA7165560}" destId="{DF5BD227-738B-49DF-89E1-776C4763B276}" srcOrd="1" destOrd="0" presId="urn:microsoft.com/office/officeart/2005/8/layout/hierarchy3"/>
    <dgm:cxn modelId="{5249AF91-E803-45C3-9A55-3C9C78FD93EA}" type="presParOf" srcId="{DFCD6CBF-70D2-42FF-9ED9-311FA7165560}" destId="{34393E6E-B6D6-460E-A635-D39A55F4B9D8}" srcOrd="2" destOrd="0" presId="urn:microsoft.com/office/officeart/2005/8/layout/hierarchy3"/>
    <dgm:cxn modelId="{A162D132-2AE1-4B4B-B6E0-CBFFA9F0F718}" type="presParOf" srcId="{DFCD6CBF-70D2-42FF-9ED9-311FA7165560}" destId="{7987FEFE-4F9E-41D3-B27F-98C91BF1243E}" srcOrd="3" destOrd="0" presId="urn:microsoft.com/office/officeart/2005/8/layout/hierarchy3"/>
    <dgm:cxn modelId="{734979A5-DE5E-4ED7-AB8B-35E0405D55D9}" type="presParOf" srcId="{DFCD6CBF-70D2-42FF-9ED9-311FA7165560}" destId="{3964CDA5-716F-4BDB-A432-F7F2801B3C6B}" srcOrd="4" destOrd="0" presId="urn:microsoft.com/office/officeart/2005/8/layout/hierarchy3"/>
    <dgm:cxn modelId="{5D91AE28-999E-423B-A20C-4DD922D3EA94}" type="presParOf" srcId="{DFCD6CBF-70D2-42FF-9ED9-311FA7165560}" destId="{F5C831BD-4803-46CF-9682-C77E4D197A95}" srcOrd="5" destOrd="0" presId="urn:microsoft.com/office/officeart/2005/8/layout/hierarchy3"/>
    <dgm:cxn modelId="{996766C0-83E1-4A8C-B8AF-4288DAC056FD}" type="presParOf" srcId="{CF1B156C-CFF1-403E-98A3-B18CE639CF8B}" destId="{0CDC8607-1DE1-42CD-AD1C-660C1A0C5BE6}" srcOrd="4" destOrd="0" presId="urn:microsoft.com/office/officeart/2005/8/layout/hierarchy3"/>
    <dgm:cxn modelId="{A88FB2E2-5502-43FE-A6E7-5170C062A52F}" type="presParOf" srcId="{0CDC8607-1DE1-42CD-AD1C-660C1A0C5BE6}" destId="{47825BB3-6C6B-47E1-B390-10E6B3AC49A9}" srcOrd="0" destOrd="0" presId="urn:microsoft.com/office/officeart/2005/8/layout/hierarchy3"/>
    <dgm:cxn modelId="{3AF769A0-0DA1-4F31-BB3A-5077D6980F7A}" type="presParOf" srcId="{47825BB3-6C6B-47E1-B390-10E6B3AC49A9}" destId="{D226AAA4-5940-44B3-8F81-DA2F5AE3F390}" srcOrd="0" destOrd="0" presId="urn:microsoft.com/office/officeart/2005/8/layout/hierarchy3"/>
    <dgm:cxn modelId="{48437107-3893-4C8C-834F-56AAB878796C}" type="presParOf" srcId="{47825BB3-6C6B-47E1-B390-10E6B3AC49A9}" destId="{8723B733-C8EC-4C0C-BF70-AAEC867ED752}" srcOrd="1" destOrd="0" presId="urn:microsoft.com/office/officeart/2005/8/layout/hierarchy3"/>
    <dgm:cxn modelId="{430D8B9C-F955-4368-A111-3F94E8E374A9}" type="presParOf" srcId="{0CDC8607-1DE1-42CD-AD1C-660C1A0C5BE6}" destId="{525391C5-7E8D-4FE2-ABFB-D627CA0BF28C}" srcOrd="1" destOrd="0" presId="urn:microsoft.com/office/officeart/2005/8/layout/hierarchy3"/>
    <dgm:cxn modelId="{71090446-788F-4441-B3C2-753DE6C248EF}" type="presParOf" srcId="{525391C5-7E8D-4FE2-ABFB-D627CA0BF28C}" destId="{CC63DB68-A690-4E20-AE9B-FE353F5AA091}" srcOrd="0" destOrd="0" presId="urn:microsoft.com/office/officeart/2005/8/layout/hierarchy3"/>
    <dgm:cxn modelId="{8A9D181D-04FA-4FB9-A231-D508F856D2EE}" type="presParOf" srcId="{525391C5-7E8D-4FE2-ABFB-D627CA0BF28C}" destId="{94E579FD-5885-4EB3-A3CC-190F4246DF31}" srcOrd="1" destOrd="0" presId="urn:microsoft.com/office/officeart/2005/8/layout/hierarchy3"/>
    <dgm:cxn modelId="{EA571251-5D0F-4B60-9165-CD71ED8A0DF0}" type="presParOf" srcId="{525391C5-7E8D-4FE2-ABFB-D627CA0BF28C}" destId="{1651272B-635A-48CF-8CC0-95730FB170E9}" srcOrd="2" destOrd="0" presId="urn:microsoft.com/office/officeart/2005/8/layout/hierarchy3"/>
    <dgm:cxn modelId="{A6492266-7B48-41B5-B109-908E83E94310}" type="presParOf" srcId="{525391C5-7E8D-4FE2-ABFB-D627CA0BF28C}" destId="{D4F45930-AF03-42B0-A48C-F7B5594D55D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B2463C3-5B29-4437-A380-39835E204026}" type="doc">
      <dgm:prSet loTypeId="urn:microsoft.com/office/officeart/2009/3/layout/StepUpProcess" loCatId="process" qsTypeId="urn:microsoft.com/office/officeart/2005/8/quickstyle/simple2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2E4E5D2-C31A-4B11-8781-9F1A36AD943E}">
      <dgm:prSet phldrT="[Текст]" custT="1"/>
      <dgm:spPr/>
      <dgm:t>
        <a:bodyPr/>
        <a:lstStyle/>
        <a:p>
          <a:r>
            <a:rPr lang="ru-RU" sz="2000" b="1" dirty="0"/>
            <a:t>Входное </a:t>
          </a:r>
        </a:p>
      </dgm:t>
    </dgm:pt>
    <dgm:pt modelId="{B2716154-56FE-49E0-B5C1-9D2599FA972D}" type="parTrans" cxnId="{33C95AEA-2846-4130-9A9C-0B5336A7164B}">
      <dgm:prSet/>
      <dgm:spPr/>
      <dgm:t>
        <a:bodyPr/>
        <a:lstStyle/>
        <a:p>
          <a:endParaRPr lang="ru-RU" sz="2000" b="1"/>
        </a:p>
      </dgm:t>
    </dgm:pt>
    <dgm:pt modelId="{94C4944D-7B7C-4DF7-BB2E-69783727817F}" type="sibTrans" cxnId="{33C95AEA-2846-4130-9A9C-0B5336A7164B}">
      <dgm:prSet/>
      <dgm:spPr/>
      <dgm:t>
        <a:bodyPr/>
        <a:lstStyle/>
        <a:p>
          <a:endParaRPr lang="ru-RU" sz="2000" b="1"/>
        </a:p>
      </dgm:t>
    </dgm:pt>
    <dgm:pt modelId="{C58295E3-A1DF-48DE-ACD0-43A74E67307F}">
      <dgm:prSet phldrT="[Текст]" custT="1"/>
      <dgm:spPr/>
      <dgm:t>
        <a:bodyPr/>
        <a:lstStyle/>
        <a:p>
          <a:r>
            <a:rPr lang="ru-RU" sz="2000" b="1" dirty="0"/>
            <a:t>Формирующее</a:t>
          </a:r>
        </a:p>
      </dgm:t>
    </dgm:pt>
    <dgm:pt modelId="{C4D051A1-DBF0-4C70-9FF8-F1B1565D9C93}" type="parTrans" cxnId="{924134E3-432E-4B51-B060-101456884065}">
      <dgm:prSet/>
      <dgm:spPr/>
      <dgm:t>
        <a:bodyPr/>
        <a:lstStyle/>
        <a:p>
          <a:endParaRPr lang="ru-RU" sz="2000" b="1"/>
        </a:p>
      </dgm:t>
    </dgm:pt>
    <dgm:pt modelId="{CF7ECCF9-D690-49CC-80FA-CE045FE3A602}" type="sibTrans" cxnId="{924134E3-432E-4B51-B060-101456884065}">
      <dgm:prSet/>
      <dgm:spPr/>
      <dgm:t>
        <a:bodyPr/>
        <a:lstStyle/>
        <a:p>
          <a:endParaRPr lang="ru-RU" sz="2000" b="1"/>
        </a:p>
      </dgm:t>
    </dgm:pt>
    <dgm:pt modelId="{3C895048-E6FD-4B19-BAA1-052EDAF075F1}">
      <dgm:prSet phldrT="[Текст]" custT="1"/>
      <dgm:spPr/>
      <dgm:t>
        <a:bodyPr/>
        <a:lstStyle/>
        <a:p>
          <a:r>
            <a:rPr lang="ru-RU" sz="2000" dirty="0"/>
            <a:t>Диагностирует, как школьники усваивают знания и развивают умения</a:t>
          </a:r>
          <a:endParaRPr lang="ru-RU" sz="2000" b="1" dirty="0"/>
        </a:p>
      </dgm:t>
    </dgm:pt>
    <dgm:pt modelId="{248C4240-0C2E-44C6-92C0-4878EA9DF1EF}" type="parTrans" cxnId="{CC83B76B-8ECE-4E1E-B5E9-28D9A771C996}">
      <dgm:prSet/>
      <dgm:spPr/>
      <dgm:t>
        <a:bodyPr/>
        <a:lstStyle/>
        <a:p>
          <a:endParaRPr lang="ru-RU" sz="2000" b="1"/>
        </a:p>
      </dgm:t>
    </dgm:pt>
    <dgm:pt modelId="{12E55577-BA0A-42B0-96DC-51FC9199E78C}" type="sibTrans" cxnId="{CC83B76B-8ECE-4E1E-B5E9-28D9A771C996}">
      <dgm:prSet/>
      <dgm:spPr/>
      <dgm:t>
        <a:bodyPr/>
        <a:lstStyle/>
        <a:p>
          <a:endParaRPr lang="ru-RU" sz="2000" b="1"/>
        </a:p>
      </dgm:t>
    </dgm:pt>
    <dgm:pt modelId="{FE99B36C-F651-4B74-94CA-4659DE3C66FE}">
      <dgm:prSet phldrT="[Текст]" custT="1"/>
      <dgm:spPr/>
      <dgm:t>
        <a:bodyPr/>
        <a:lstStyle/>
        <a:p>
          <a:r>
            <a:rPr lang="ru-RU" sz="2000" b="1" dirty="0"/>
            <a:t>Тематическое</a:t>
          </a:r>
        </a:p>
      </dgm:t>
    </dgm:pt>
    <dgm:pt modelId="{DE2BD5C4-090C-4496-9479-0EAB03B3F517}" type="parTrans" cxnId="{B1D81F2F-036E-4BBC-8235-5E3A0F094C6E}">
      <dgm:prSet/>
      <dgm:spPr/>
      <dgm:t>
        <a:bodyPr/>
        <a:lstStyle/>
        <a:p>
          <a:endParaRPr lang="ru-RU" sz="2000" b="1"/>
        </a:p>
      </dgm:t>
    </dgm:pt>
    <dgm:pt modelId="{CB3871E4-060E-4150-8499-96EA974DD9BE}" type="sibTrans" cxnId="{B1D81F2F-036E-4BBC-8235-5E3A0F094C6E}">
      <dgm:prSet/>
      <dgm:spPr/>
      <dgm:t>
        <a:bodyPr/>
        <a:lstStyle/>
        <a:p>
          <a:endParaRPr lang="ru-RU" sz="2000" b="1"/>
        </a:p>
      </dgm:t>
    </dgm:pt>
    <dgm:pt modelId="{7D137F6C-8F9F-4BEE-8DBB-0BF4ADD9296F}">
      <dgm:prSet phldrT="[Текст]" custT="1"/>
      <dgm:spPr/>
      <dgm:t>
        <a:bodyPr/>
        <a:lstStyle/>
        <a:p>
          <a:r>
            <a:rPr lang="ru-RU" sz="2000" b="0" dirty="0"/>
            <a:t>Учитель проводит после того,</a:t>
          </a:r>
          <a:br>
            <a:rPr lang="ru-RU" sz="2000" b="0" dirty="0"/>
          </a:br>
          <a:r>
            <a:rPr lang="ru-RU" sz="2000" b="0" dirty="0"/>
            <a:t>как школьники изучили большую тему</a:t>
          </a:r>
        </a:p>
      </dgm:t>
    </dgm:pt>
    <dgm:pt modelId="{C55C7E41-EDA4-49CC-A172-4D924076EE46}" type="parTrans" cxnId="{9D2D4D45-0EC7-4C3B-87D0-8F48B0A175C0}">
      <dgm:prSet/>
      <dgm:spPr/>
      <dgm:t>
        <a:bodyPr/>
        <a:lstStyle/>
        <a:p>
          <a:endParaRPr lang="ru-RU" sz="2000" b="1"/>
        </a:p>
      </dgm:t>
    </dgm:pt>
    <dgm:pt modelId="{46A68A91-470C-4359-92EF-84E0C1F977C0}" type="sibTrans" cxnId="{9D2D4D45-0EC7-4C3B-87D0-8F48B0A175C0}">
      <dgm:prSet/>
      <dgm:spPr/>
      <dgm:t>
        <a:bodyPr/>
        <a:lstStyle/>
        <a:p>
          <a:endParaRPr lang="ru-RU" sz="2000" b="1"/>
        </a:p>
      </dgm:t>
    </dgm:pt>
    <dgm:pt modelId="{73E8CF5F-FB13-437F-BCC9-C5DFE0987831}">
      <dgm:prSet phldrT="[Текст]" custT="1"/>
      <dgm:spPr/>
      <dgm:t>
        <a:bodyPr/>
        <a:lstStyle/>
        <a:p>
          <a:r>
            <a:rPr lang="ru-RU" sz="2000" b="1" dirty="0"/>
            <a:t>Итоговое</a:t>
          </a:r>
        </a:p>
      </dgm:t>
    </dgm:pt>
    <dgm:pt modelId="{4B4C5D5C-9D2E-452A-A40E-85740DACE9CB}" type="parTrans" cxnId="{22F94C09-5309-4846-8CAF-B142F4F9612D}">
      <dgm:prSet/>
      <dgm:spPr/>
      <dgm:t>
        <a:bodyPr/>
        <a:lstStyle/>
        <a:p>
          <a:endParaRPr lang="ru-RU" sz="2000" b="1"/>
        </a:p>
      </dgm:t>
    </dgm:pt>
    <dgm:pt modelId="{B5D56AEC-0540-400F-8CF3-17FF5EA1AAAB}" type="sibTrans" cxnId="{22F94C09-5309-4846-8CAF-B142F4F9612D}">
      <dgm:prSet/>
      <dgm:spPr/>
      <dgm:t>
        <a:bodyPr/>
        <a:lstStyle/>
        <a:p>
          <a:endParaRPr lang="ru-RU" sz="2000" b="1"/>
        </a:p>
      </dgm:t>
    </dgm:pt>
    <dgm:pt modelId="{8F3B6678-2F96-4CC3-82BB-160FC6B449F3}">
      <dgm:prSet phldrT="[Текст]" custT="1"/>
      <dgm:spPr/>
      <dgm:t>
        <a:bodyPr/>
        <a:lstStyle/>
        <a:p>
          <a:r>
            <a:rPr lang="ru-RU" sz="2000" dirty="0"/>
            <a:t>Учитель проверяет знания и умения на начало изучения предмета, темы</a:t>
          </a:r>
          <a:endParaRPr lang="ru-RU" sz="2000" b="1" dirty="0"/>
        </a:p>
      </dgm:t>
    </dgm:pt>
    <dgm:pt modelId="{61C37BA8-21DD-46D5-B50F-5E0A20F29AE6}" type="sibTrans" cxnId="{6A811B0C-B3A0-4F15-AF06-6AEE1BC9C49E}">
      <dgm:prSet/>
      <dgm:spPr/>
      <dgm:t>
        <a:bodyPr/>
        <a:lstStyle/>
        <a:p>
          <a:endParaRPr lang="ru-RU" sz="2000" b="1"/>
        </a:p>
      </dgm:t>
    </dgm:pt>
    <dgm:pt modelId="{58D8466F-0994-47D6-B197-388A5A049BE8}" type="parTrans" cxnId="{6A811B0C-B3A0-4F15-AF06-6AEE1BC9C49E}">
      <dgm:prSet/>
      <dgm:spPr/>
      <dgm:t>
        <a:bodyPr/>
        <a:lstStyle/>
        <a:p>
          <a:endParaRPr lang="ru-RU" sz="2000" b="1"/>
        </a:p>
      </dgm:t>
    </dgm:pt>
    <dgm:pt modelId="{400FE9BB-AE9D-4ACE-A5F1-6042F17DF94D}">
      <dgm:prSet phldrT="[Текст]" custT="1"/>
      <dgm:spPr/>
      <dgm:t>
        <a:bodyPr/>
        <a:lstStyle/>
        <a:p>
          <a:r>
            <a:rPr lang="ru-RU" sz="2000" b="0" dirty="0"/>
            <a:t>Выявляет итоговый результат:</a:t>
          </a:r>
          <a:br>
            <a:rPr lang="ru-RU" sz="2000" b="0" dirty="0"/>
          </a:br>
          <a:r>
            <a:rPr lang="ru-RU" sz="2000" b="0" dirty="0"/>
            <a:t>за полугодие, год</a:t>
          </a:r>
        </a:p>
        <a:p>
          <a:endParaRPr lang="ru-RU" sz="2000" b="1" dirty="0"/>
        </a:p>
      </dgm:t>
    </dgm:pt>
    <dgm:pt modelId="{5B12308A-A651-46B1-97A5-83FF76ED3BE5}" type="parTrans" cxnId="{1957761B-950F-44A3-A20E-6D299299581E}">
      <dgm:prSet/>
      <dgm:spPr/>
      <dgm:t>
        <a:bodyPr/>
        <a:lstStyle/>
        <a:p>
          <a:endParaRPr lang="ru-RU"/>
        </a:p>
      </dgm:t>
    </dgm:pt>
    <dgm:pt modelId="{74688686-593A-43F7-BA16-619253B5D03E}" type="sibTrans" cxnId="{1957761B-950F-44A3-A20E-6D299299581E}">
      <dgm:prSet/>
      <dgm:spPr/>
      <dgm:t>
        <a:bodyPr/>
        <a:lstStyle/>
        <a:p>
          <a:endParaRPr lang="ru-RU"/>
        </a:p>
      </dgm:t>
    </dgm:pt>
    <dgm:pt modelId="{1728760D-ECF1-4B05-8F51-A0413763A042}" type="pres">
      <dgm:prSet presAssocID="{3B2463C3-5B29-4437-A380-39835E204026}" presName="rootnode" presStyleCnt="0">
        <dgm:presLayoutVars>
          <dgm:chMax/>
          <dgm:chPref/>
          <dgm:dir/>
          <dgm:animLvl val="lvl"/>
        </dgm:presLayoutVars>
      </dgm:prSet>
      <dgm:spPr/>
    </dgm:pt>
    <dgm:pt modelId="{572395C0-CFB9-41B6-9C07-BA728E683155}" type="pres">
      <dgm:prSet presAssocID="{C2E4E5D2-C31A-4B11-8781-9F1A36AD943E}" presName="composite" presStyleCnt="0"/>
      <dgm:spPr/>
    </dgm:pt>
    <dgm:pt modelId="{654D4B15-EF0C-42D1-B88B-520AB1F98807}" type="pres">
      <dgm:prSet presAssocID="{C2E4E5D2-C31A-4B11-8781-9F1A36AD943E}" presName="LShape" presStyleLbl="alignNode1" presStyleIdx="0" presStyleCnt="7"/>
      <dgm:spPr/>
    </dgm:pt>
    <dgm:pt modelId="{CF46642F-F081-4F95-B9EA-C244C05605D8}" type="pres">
      <dgm:prSet presAssocID="{C2E4E5D2-C31A-4B11-8781-9F1A36AD943E}" presName="ParentText" presStyleLbl="revTx" presStyleIdx="0" presStyleCnt="4" custScaleX="108209" custLinFactNeighborX="2235" custLinFactNeighborY="-900">
        <dgm:presLayoutVars>
          <dgm:chMax val="0"/>
          <dgm:chPref val="0"/>
          <dgm:bulletEnabled val="1"/>
        </dgm:presLayoutVars>
      </dgm:prSet>
      <dgm:spPr/>
    </dgm:pt>
    <dgm:pt modelId="{3C8314E7-F3BF-49CC-900F-7B0BE7044DA6}" type="pres">
      <dgm:prSet presAssocID="{C2E4E5D2-C31A-4B11-8781-9F1A36AD943E}" presName="Triangle" presStyleLbl="alignNode1" presStyleIdx="1" presStyleCnt="7"/>
      <dgm:spPr/>
    </dgm:pt>
    <dgm:pt modelId="{CD1EDE1C-8B2D-4FD4-8340-CC5383A2A044}" type="pres">
      <dgm:prSet presAssocID="{94C4944D-7B7C-4DF7-BB2E-69783727817F}" presName="sibTrans" presStyleCnt="0"/>
      <dgm:spPr/>
    </dgm:pt>
    <dgm:pt modelId="{CEE746C9-0806-47E4-B04B-814905BCD6EF}" type="pres">
      <dgm:prSet presAssocID="{94C4944D-7B7C-4DF7-BB2E-69783727817F}" presName="space" presStyleCnt="0"/>
      <dgm:spPr/>
    </dgm:pt>
    <dgm:pt modelId="{955D256B-AC5E-4A1A-B008-693B8F919955}" type="pres">
      <dgm:prSet presAssocID="{C58295E3-A1DF-48DE-ACD0-43A74E67307F}" presName="composite" presStyleCnt="0"/>
      <dgm:spPr/>
    </dgm:pt>
    <dgm:pt modelId="{A636A99E-5ED8-434D-8200-620759579638}" type="pres">
      <dgm:prSet presAssocID="{C58295E3-A1DF-48DE-ACD0-43A74E67307F}" presName="LShape" presStyleLbl="alignNode1" presStyleIdx="2" presStyleCnt="7"/>
      <dgm:spPr/>
    </dgm:pt>
    <dgm:pt modelId="{DF48562A-5AC6-4955-A396-0CAC5966955C}" type="pres">
      <dgm:prSet presAssocID="{C58295E3-A1DF-48DE-ACD0-43A74E67307F}" presName="ParentText" presStyleLbl="revTx" presStyleIdx="1" presStyleCnt="4" custScaleX="105224" custLinFactNeighborX="2292" custLinFactNeighborY="-1488">
        <dgm:presLayoutVars>
          <dgm:chMax val="0"/>
          <dgm:chPref val="0"/>
          <dgm:bulletEnabled val="1"/>
        </dgm:presLayoutVars>
      </dgm:prSet>
      <dgm:spPr/>
    </dgm:pt>
    <dgm:pt modelId="{FDB3C7A7-C750-4674-8F91-05D3E5A62843}" type="pres">
      <dgm:prSet presAssocID="{C58295E3-A1DF-48DE-ACD0-43A74E67307F}" presName="Triangle" presStyleLbl="alignNode1" presStyleIdx="3" presStyleCnt="7"/>
      <dgm:spPr/>
    </dgm:pt>
    <dgm:pt modelId="{3EFAA42C-3E3C-45C5-95F9-5BB511FD80FF}" type="pres">
      <dgm:prSet presAssocID="{CF7ECCF9-D690-49CC-80FA-CE045FE3A602}" presName="sibTrans" presStyleCnt="0"/>
      <dgm:spPr/>
    </dgm:pt>
    <dgm:pt modelId="{75F4E9A6-4386-4BB2-A30D-DA0935E44A6D}" type="pres">
      <dgm:prSet presAssocID="{CF7ECCF9-D690-49CC-80FA-CE045FE3A602}" presName="space" presStyleCnt="0"/>
      <dgm:spPr/>
    </dgm:pt>
    <dgm:pt modelId="{D9D08004-573A-4C38-9882-6C85ED36C063}" type="pres">
      <dgm:prSet presAssocID="{FE99B36C-F651-4B74-94CA-4659DE3C66FE}" presName="composite" presStyleCnt="0"/>
      <dgm:spPr/>
    </dgm:pt>
    <dgm:pt modelId="{9B6FC215-72F0-4AFC-BBE3-8F6441CB572B}" type="pres">
      <dgm:prSet presAssocID="{FE99B36C-F651-4B74-94CA-4659DE3C66FE}" presName="LShape" presStyleLbl="alignNode1" presStyleIdx="4" presStyleCnt="7"/>
      <dgm:spPr/>
    </dgm:pt>
    <dgm:pt modelId="{3A883810-53F1-4213-9AEA-1833C01AF6A1}" type="pres">
      <dgm:prSet presAssocID="{FE99B36C-F651-4B74-94CA-4659DE3C66FE}" presName="ParentText" presStyleLbl="revTx" presStyleIdx="2" presStyleCnt="4" custScaleY="128189" custLinFactNeighborX="1341" custLinFactNeighborY="16541">
        <dgm:presLayoutVars>
          <dgm:chMax val="0"/>
          <dgm:chPref val="0"/>
          <dgm:bulletEnabled val="1"/>
        </dgm:presLayoutVars>
      </dgm:prSet>
      <dgm:spPr/>
    </dgm:pt>
    <dgm:pt modelId="{A2E7AF6D-4F48-49C0-8EA5-95F0EA291A49}" type="pres">
      <dgm:prSet presAssocID="{FE99B36C-F651-4B74-94CA-4659DE3C66FE}" presName="Triangle" presStyleLbl="alignNode1" presStyleIdx="5" presStyleCnt="7"/>
      <dgm:spPr/>
    </dgm:pt>
    <dgm:pt modelId="{79869421-8575-4F3D-86B0-32EEB9872A74}" type="pres">
      <dgm:prSet presAssocID="{CB3871E4-060E-4150-8499-96EA974DD9BE}" presName="sibTrans" presStyleCnt="0"/>
      <dgm:spPr/>
    </dgm:pt>
    <dgm:pt modelId="{FD7B809F-EDE1-4D67-ACEE-F603A7F7A097}" type="pres">
      <dgm:prSet presAssocID="{CB3871E4-060E-4150-8499-96EA974DD9BE}" presName="space" presStyleCnt="0"/>
      <dgm:spPr/>
    </dgm:pt>
    <dgm:pt modelId="{DEEE1A78-9981-4E46-B3C6-B4BC2061B75E}" type="pres">
      <dgm:prSet presAssocID="{73E8CF5F-FB13-437F-BCC9-C5DFE0987831}" presName="composite" presStyleCnt="0"/>
      <dgm:spPr/>
    </dgm:pt>
    <dgm:pt modelId="{38992172-41C9-46DA-95EE-06457D57A832}" type="pres">
      <dgm:prSet presAssocID="{73E8CF5F-FB13-437F-BCC9-C5DFE0987831}" presName="LShape" presStyleLbl="alignNode1" presStyleIdx="6" presStyleCnt="7"/>
      <dgm:spPr/>
    </dgm:pt>
    <dgm:pt modelId="{E379AA44-7EC0-47D6-B615-253BE9F7C3A8}" type="pres">
      <dgm:prSet presAssocID="{73E8CF5F-FB13-437F-BCC9-C5DFE0987831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F35AA105-7D42-4EF5-8422-5B23853D2978}" type="presOf" srcId="{3C895048-E6FD-4B19-BAA1-052EDAF075F1}" destId="{DF48562A-5AC6-4955-A396-0CAC5966955C}" srcOrd="0" destOrd="1" presId="urn:microsoft.com/office/officeart/2009/3/layout/StepUpProcess"/>
    <dgm:cxn modelId="{22F94C09-5309-4846-8CAF-B142F4F9612D}" srcId="{3B2463C3-5B29-4437-A380-39835E204026}" destId="{73E8CF5F-FB13-437F-BCC9-C5DFE0987831}" srcOrd="3" destOrd="0" parTransId="{4B4C5D5C-9D2E-452A-A40E-85740DACE9CB}" sibTransId="{B5D56AEC-0540-400F-8CF3-17FF5EA1AAAB}"/>
    <dgm:cxn modelId="{6A811B0C-B3A0-4F15-AF06-6AEE1BC9C49E}" srcId="{C2E4E5D2-C31A-4B11-8781-9F1A36AD943E}" destId="{8F3B6678-2F96-4CC3-82BB-160FC6B449F3}" srcOrd="0" destOrd="0" parTransId="{58D8466F-0994-47D6-B197-388A5A049BE8}" sibTransId="{61C37BA8-21DD-46D5-B50F-5E0A20F29AE6}"/>
    <dgm:cxn modelId="{1957761B-950F-44A3-A20E-6D299299581E}" srcId="{73E8CF5F-FB13-437F-BCC9-C5DFE0987831}" destId="{400FE9BB-AE9D-4ACE-A5F1-6042F17DF94D}" srcOrd="0" destOrd="0" parTransId="{5B12308A-A651-46B1-97A5-83FF76ED3BE5}" sibTransId="{74688686-593A-43F7-BA16-619253B5D03E}"/>
    <dgm:cxn modelId="{B1D81F2F-036E-4BBC-8235-5E3A0F094C6E}" srcId="{3B2463C3-5B29-4437-A380-39835E204026}" destId="{FE99B36C-F651-4B74-94CA-4659DE3C66FE}" srcOrd="2" destOrd="0" parTransId="{DE2BD5C4-090C-4496-9479-0EAB03B3F517}" sibTransId="{CB3871E4-060E-4150-8499-96EA974DD9BE}"/>
    <dgm:cxn modelId="{B2E4BE32-21D1-4B64-902D-BD4635F8A58A}" type="presOf" srcId="{73E8CF5F-FB13-437F-BCC9-C5DFE0987831}" destId="{E379AA44-7EC0-47D6-B615-253BE9F7C3A8}" srcOrd="0" destOrd="0" presId="urn:microsoft.com/office/officeart/2009/3/layout/StepUpProcess"/>
    <dgm:cxn modelId="{820F4938-3779-4B7F-BC96-546232E02F69}" type="presOf" srcId="{3B2463C3-5B29-4437-A380-39835E204026}" destId="{1728760D-ECF1-4B05-8F51-A0413763A042}" srcOrd="0" destOrd="0" presId="urn:microsoft.com/office/officeart/2009/3/layout/StepUpProcess"/>
    <dgm:cxn modelId="{8D75343F-6285-48A8-B96C-AFF10ECBC3E6}" type="presOf" srcId="{7D137F6C-8F9F-4BEE-8DBB-0BF4ADD9296F}" destId="{3A883810-53F1-4213-9AEA-1833C01AF6A1}" srcOrd="0" destOrd="1" presId="urn:microsoft.com/office/officeart/2009/3/layout/StepUpProcess"/>
    <dgm:cxn modelId="{52FEE562-6E05-40E6-95E3-CA5C925AC516}" type="presOf" srcId="{8F3B6678-2F96-4CC3-82BB-160FC6B449F3}" destId="{CF46642F-F081-4F95-B9EA-C244C05605D8}" srcOrd="0" destOrd="1" presId="urn:microsoft.com/office/officeart/2009/3/layout/StepUpProcess"/>
    <dgm:cxn modelId="{9D2D4D45-0EC7-4C3B-87D0-8F48B0A175C0}" srcId="{FE99B36C-F651-4B74-94CA-4659DE3C66FE}" destId="{7D137F6C-8F9F-4BEE-8DBB-0BF4ADD9296F}" srcOrd="0" destOrd="0" parTransId="{C55C7E41-EDA4-49CC-A172-4D924076EE46}" sibTransId="{46A68A91-470C-4359-92EF-84E0C1F977C0}"/>
    <dgm:cxn modelId="{239CE167-7896-440D-A8F6-65AD3814F5B8}" type="presOf" srcId="{400FE9BB-AE9D-4ACE-A5F1-6042F17DF94D}" destId="{E379AA44-7EC0-47D6-B615-253BE9F7C3A8}" srcOrd="0" destOrd="1" presId="urn:microsoft.com/office/officeart/2009/3/layout/StepUpProcess"/>
    <dgm:cxn modelId="{CC83B76B-8ECE-4E1E-B5E9-28D9A771C996}" srcId="{C58295E3-A1DF-48DE-ACD0-43A74E67307F}" destId="{3C895048-E6FD-4B19-BAA1-052EDAF075F1}" srcOrd="0" destOrd="0" parTransId="{248C4240-0C2E-44C6-92C0-4878EA9DF1EF}" sibTransId="{12E55577-BA0A-42B0-96DC-51FC9199E78C}"/>
    <dgm:cxn modelId="{6AD29C82-7653-40E3-97F7-DD5E5DCE2524}" type="presOf" srcId="{C2E4E5D2-C31A-4B11-8781-9F1A36AD943E}" destId="{CF46642F-F081-4F95-B9EA-C244C05605D8}" srcOrd="0" destOrd="0" presId="urn:microsoft.com/office/officeart/2009/3/layout/StepUpProcess"/>
    <dgm:cxn modelId="{7B6FB8A2-C98B-4FFC-80EA-FF8254D8A45C}" type="presOf" srcId="{C58295E3-A1DF-48DE-ACD0-43A74E67307F}" destId="{DF48562A-5AC6-4955-A396-0CAC5966955C}" srcOrd="0" destOrd="0" presId="urn:microsoft.com/office/officeart/2009/3/layout/StepUpProcess"/>
    <dgm:cxn modelId="{F6C626C8-CA8B-41D9-BE6E-AB47DCD27B14}" type="presOf" srcId="{FE99B36C-F651-4B74-94CA-4659DE3C66FE}" destId="{3A883810-53F1-4213-9AEA-1833C01AF6A1}" srcOrd="0" destOrd="0" presId="urn:microsoft.com/office/officeart/2009/3/layout/StepUpProcess"/>
    <dgm:cxn modelId="{924134E3-432E-4B51-B060-101456884065}" srcId="{3B2463C3-5B29-4437-A380-39835E204026}" destId="{C58295E3-A1DF-48DE-ACD0-43A74E67307F}" srcOrd="1" destOrd="0" parTransId="{C4D051A1-DBF0-4C70-9FF8-F1B1565D9C93}" sibTransId="{CF7ECCF9-D690-49CC-80FA-CE045FE3A602}"/>
    <dgm:cxn modelId="{33C95AEA-2846-4130-9A9C-0B5336A7164B}" srcId="{3B2463C3-5B29-4437-A380-39835E204026}" destId="{C2E4E5D2-C31A-4B11-8781-9F1A36AD943E}" srcOrd="0" destOrd="0" parTransId="{B2716154-56FE-49E0-B5C1-9D2599FA972D}" sibTransId="{94C4944D-7B7C-4DF7-BB2E-69783727817F}"/>
    <dgm:cxn modelId="{2A2230FC-8C87-4578-948B-5EB33FD06348}" type="presParOf" srcId="{1728760D-ECF1-4B05-8F51-A0413763A042}" destId="{572395C0-CFB9-41B6-9C07-BA728E683155}" srcOrd="0" destOrd="0" presId="urn:microsoft.com/office/officeart/2009/3/layout/StepUpProcess"/>
    <dgm:cxn modelId="{54903E88-463F-4C29-91B9-0CC8D99E0429}" type="presParOf" srcId="{572395C0-CFB9-41B6-9C07-BA728E683155}" destId="{654D4B15-EF0C-42D1-B88B-520AB1F98807}" srcOrd="0" destOrd="0" presId="urn:microsoft.com/office/officeart/2009/3/layout/StepUpProcess"/>
    <dgm:cxn modelId="{C75622C2-97A8-4242-B3B0-8A18BD24742F}" type="presParOf" srcId="{572395C0-CFB9-41B6-9C07-BA728E683155}" destId="{CF46642F-F081-4F95-B9EA-C244C05605D8}" srcOrd="1" destOrd="0" presId="urn:microsoft.com/office/officeart/2009/3/layout/StepUpProcess"/>
    <dgm:cxn modelId="{86736506-CA8B-4990-B789-8D8E64309F49}" type="presParOf" srcId="{572395C0-CFB9-41B6-9C07-BA728E683155}" destId="{3C8314E7-F3BF-49CC-900F-7B0BE7044DA6}" srcOrd="2" destOrd="0" presId="urn:microsoft.com/office/officeart/2009/3/layout/StepUpProcess"/>
    <dgm:cxn modelId="{100C7322-6D7C-4780-AAC6-ECF4345BF197}" type="presParOf" srcId="{1728760D-ECF1-4B05-8F51-A0413763A042}" destId="{CD1EDE1C-8B2D-4FD4-8340-CC5383A2A044}" srcOrd="1" destOrd="0" presId="urn:microsoft.com/office/officeart/2009/3/layout/StepUpProcess"/>
    <dgm:cxn modelId="{429DC837-FCF2-45B7-B54B-5E6F9BEF2D1B}" type="presParOf" srcId="{CD1EDE1C-8B2D-4FD4-8340-CC5383A2A044}" destId="{CEE746C9-0806-47E4-B04B-814905BCD6EF}" srcOrd="0" destOrd="0" presId="urn:microsoft.com/office/officeart/2009/3/layout/StepUpProcess"/>
    <dgm:cxn modelId="{AB7FE0D9-BF82-4D51-B954-9382C7D3C4C9}" type="presParOf" srcId="{1728760D-ECF1-4B05-8F51-A0413763A042}" destId="{955D256B-AC5E-4A1A-B008-693B8F919955}" srcOrd="2" destOrd="0" presId="urn:microsoft.com/office/officeart/2009/3/layout/StepUpProcess"/>
    <dgm:cxn modelId="{F643A512-1C63-4D3F-802D-3EE6D5F678D0}" type="presParOf" srcId="{955D256B-AC5E-4A1A-B008-693B8F919955}" destId="{A636A99E-5ED8-434D-8200-620759579638}" srcOrd="0" destOrd="0" presId="urn:microsoft.com/office/officeart/2009/3/layout/StepUpProcess"/>
    <dgm:cxn modelId="{B641FB42-B949-4A06-A988-954EBB59F93B}" type="presParOf" srcId="{955D256B-AC5E-4A1A-B008-693B8F919955}" destId="{DF48562A-5AC6-4955-A396-0CAC5966955C}" srcOrd="1" destOrd="0" presId="urn:microsoft.com/office/officeart/2009/3/layout/StepUpProcess"/>
    <dgm:cxn modelId="{0E72DFCF-6357-4A55-BE24-BE6AF69D6603}" type="presParOf" srcId="{955D256B-AC5E-4A1A-B008-693B8F919955}" destId="{FDB3C7A7-C750-4674-8F91-05D3E5A62843}" srcOrd="2" destOrd="0" presId="urn:microsoft.com/office/officeart/2009/3/layout/StepUpProcess"/>
    <dgm:cxn modelId="{AD83AA55-4DFD-4764-9F71-458B65A5B3D5}" type="presParOf" srcId="{1728760D-ECF1-4B05-8F51-A0413763A042}" destId="{3EFAA42C-3E3C-45C5-95F9-5BB511FD80FF}" srcOrd="3" destOrd="0" presId="urn:microsoft.com/office/officeart/2009/3/layout/StepUpProcess"/>
    <dgm:cxn modelId="{152B9483-4B90-4605-AE3B-01A3E45675BD}" type="presParOf" srcId="{3EFAA42C-3E3C-45C5-95F9-5BB511FD80FF}" destId="{75F4E9A6-4386-4BB2-A30D-DA0935E44A6D}" srcOrd="0" destOrd="0" presId="urn:microsoft.com/office/officeart/2009/3/layout/StepUpProcess"/>
    <dgm:cxn modelId="{1273B22D-3A41-412C-9E70-2C15A2019CD4}" type="presParOf" srcId="{1728760D-ECF1-4B05-8F51-A0413763A042}" destId="{D9D08004-573A-4C38-9882-6C85ED36C063}" srcOrd="4" destOrd="0" presId="urn:microsoft.com/office/officeart/2009/3/layout/StepUpProcess"/>
    <dgm:cxn modelId="{ED67FA76-8009-4977-A2D3-98265AE3F728}" type="presParOf" srcId="{D9D08004-573A-4C38-9882-6C85ED36C063}" destId="{9B6FC215-72F0-4AFC-BBE3-8F6441CB572B}" srcOrd="0" destOrd="0" presId="urn:microsoft.com/office/officeart/2009/3/layout/StepUpProcess"/>
    <dgm:cxn modelId="{CAC5177F-4BF1-43DF-A2E9-4518F28C5603}" type="presParOf" srcId="{D9D08004-573A-4C38-9882-6C85ED36C063}" destId="{3A883810-53F1-4213-9AEA-1833C01AF6A1}" srcOrd="1" destOrd="0" presId="urn:microsoft.com/office/officeart/2009/3/layout/StepUpProcess"/>
    <dgm:cxn modelId="{BD61B488-20FE-4EB3-A75B-B565246DBBF9}" type="presParOf" srcId="{D9D08004-573A-4C38-9882-6C85ED36C063}" destId="{A2E7AF6D-4F48-49C0-8EA5-95F0EA291A49}" srcOrd="2" destOrd="0" presId="urn:microsoft.com/office/officeart/2009/3/layout/StepUpProcess"/>
    <dgm:cxn modelId="{5BEA6F32-7505-42E9-B186-F589426E04E0}" type="presParOf" srcId="{1728760D-ECF1-4B05-8F51-A0413763A042}" destId="{79869421-8575-4F3D-86B0-32EEB9872A74}" srcOrd="5" destOrd="0" presId="urn:microsoft.com/office/officeart/2009/3/layout/StepUpProcess"/>
    <dgm:cxn modelId="{D4BD67B1-8063-438B-9697-5BBBE7896F6D}" type="presParOf" srcId="{79869421-8575-4F3D-86B0-32EEB9872A74}" destId="{FD7B809F-EDE1-4D67-ACEE-F603A7F7A097}" srcOrd="0" destOrd="0" presId="urn:microsoft.com/office/officeart/2009/3/layout/StepUpProcess"/>
    <dgm:cxn modelId="{7BCB0CF8-7FC7-4DE9-8855-AEBB3A5018CF}" type="presParOf" srcId="{1728760D-ECF1-4B05-8F51-A0413763A042}" destId="{DEEE1A78-9981-4E46-B3C6-B4BC2061B75E}" srcOrd="6" destOrd="0" presId="urn:microsoft.com/office/officeart/2009/3/layout/StepUpProcess"/>
    <dgm:cxn modelId="{5CD3F3CA-0A47-40F4-A2FF-E83EEE388386}" type="presParOf" srcId="{DEEE1A78-9981-4E46-B3C6-B4BC2061B75E}" destId="{38992172-41C9-46DA-95EE-06457D57A832}" srcOrd="0" destOrd="0" presId="urn:microsoft.com/office/officeart/2009/3/layout/StepUpProcess"/>
    <dgm:cxn modelId="{F27B2291-90B0-41D4-94A1-A83FFED7FDCB}" type="presParOf" srcId="{DEEE1A78-9981-4E46-B3C6-B4BC2061B75E}" destId="{E379AA44-7EC0-47D6-B615-253BE9F7C3A8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E0E57BF-F9AB-4065-8BD9-52D4C264CC8D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colorful3" csCatId="colorful" phldr="1"/>
      <dgm:spPr/>
    </dgm:pt>
    <dgm:pt modelId="{73631A06-AE64-46F7-994F-FE04B0905B20}">
      <dgm:prSet phldrT="[Текст]" custT="1"/>
      <dgm:spPr/>
      <dgm:t>
        <a:bodyPr/>
        <a:lstStyle/>
        <a:p>
          <a:r>
            <a:rPr lang="ru-RU" sz="3200" b="1" dirty="0"/>
            <a:t>Учитель</a:t>
          </a:r>
          <a:endParaRPr lang="ru-RU" sz="3200" b="1" dirty="0">
            <a:solidFill>
              <a:srgbClr val="010000"/>
            </a:solidFill>
            <a:latin typeface="Century Gothic"/>
          </a:endParaRPr>
        </a:p>
      </dgm:t>
    </dgm:pt>
    <dgm:pt modelId="{1C731870-0423-4F4B-B5C9-C115C258485B}" type="parTrans" cxnId="{18E7B5C6-1A7F-46D0-BC80-F545C007F709}">
      <dgm:prSet/>
      <dgm:spPr/>
      <dgm:t>
        <a:bodyPr/>
        <a:lstStyle/>
        <a:p>
          <a:endParaRPr lang="ru-RU" sz="4800" b="1"/>
        </a:p>
      </dgm:t>
    </dgm:pt>
    <dgm:pt modelId="{7DEB33E6-B983-4804-BA2F-4477C3B499CB}" type="sibTrans" cxnId="{18E7B5C6-1A7F-46D0-BC80-F545C007F709}">
      <dgm:prSet/>
      <dgm:spPr/>
      <dgm:t>
        <a:bodyPr/>
        <a:lstStyle/>
        <a:p>
          <a:endParaRPr lang="ru-RU" sz="4800" b="1"/>
        </a:p>
      </dgm:t>
    </dgm:pt>
    <dgm:pt modelId="{D34B2363-2B0F-4394-B789-EBBBCA884113}">
      <dgm:prSet phldrT="[Текст]" custT="1"/>
      <dgm:spPr/>
      <dgm:t>
        <a:bodyPr/>
        <a:lstStyle/>
        <a:p>
          <a:r>
            <a:rPr lang="ru-RU" sz="3200" b="1" baseline="30000" dirty="0">
              <a:latin typeface="TextBookC"/>
            </a:rPr>
            <a:t>Сосредоточился на том, </a:t>
          </a:r>
          <a:br>
            <a:rPr lang="en-US" sz="4800" b="1" baseline="30000" dirty="0">
              <a:latin typeface="TextBookC"/>
            </a:rPr>
          </a:br>
          <a:r>
            <a:rPr lang="ru-RU" sz="3200" b="1" baseline="30000" dirty="0">
              <a:latin typeface="TextBookC"/>
            </a:rPr>
            <a:t>как идет обучение всего класса и каждого ученика</a:t>
          </a:r>
          <a:endParaRPr lang="ru-RU" sz="3200" b="1" dirty="0"/>
        </a:p>
      </dgm:t>
    </dgm:pt>
    <dgm:pt modelId="{4EF00673-DFC3-4E84-9B4C-39449FCC2153}" type="parTrans" cxnId="{69419C7D-18FA-4BC0-8A52-019FAC76D05C}">
      <dgm:prSet/>
      <dgm:spPr/>
      <dgm:t>
        <a:bodyPr/>
        <a:lstStyle/>
        <a:p>
          <a:endParaRPr lang="ru-RU" sz="4800" b="1"/>
        </a:p>
      </dgm:t>
    </dgm:pt>
    <dgm:pt modelId="{8269B6E1-9C31-4F00-BD53-4314BA6781C1}" type="sibTrans" cxnId="{69419C7D-18FA-4BC0-8A52-019FAC76D05C}">
      <dgm:prSet/>
      <dgm:spPr/>
      <dgm:t>
        <a:bodyPr/>
        <a:lstStyle/>
        <a:p>
          <a:endParaRPr lang="ru-RU" sz="4800" b="1"/>
        </a:p>
      </dgm:t>
    </dgm:pt>
    <dgm:pt modelId="{63E908E6-3F46-4CAB-B45D-9329673C495A}" type="pres">
      <dgm:prSet presAssocID="{8E0E57BF-F9AB-4065-8BD9-52D4C264CC8D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E705CE4E-8AFD-4C3C-B978-6B7B58852E20}" type="pres">
      <dgm:prSet presAssocID="{73631A06-AE64-46F7-994F-FE04B0905B20}" presName="parentText1" presStyleLbl="node1" presStyleIdx="0" presStyleCnt="2" custScaleX="78696" custScaleY="181611" custLinFactNeighborX="-3472" custLinFactNeighborY="-19441">
        <dgm:presLayoutVars>
          <dgm:chMax/>
          <dgm:chPref val="3"/>
          <dgm:bulletEnabled val="1"/>
        </dgm:presLayoutVars>
      </dgm:prSet>
      <dgm:spPr/>
    </dgm:pt>
    <dgm:pt modelId="{34924D4C-D636-46A1-814A-FBE7406C3EAB}" type="pres">
      <dgm:prSet presAssocID="{D34B2363-2B0F-4394-B789-EBBBCA884113}" presName="parentText2" presStyleLbl="node1" presStyleIdx="1" presStyleCnt="2" custScaleX="139503" custScaleY="219895" custLinFactNeighborX="-2197" custLinFactNeighborY="25979">
        <dgm:presLayoutVars>
          <dgm:chMax/>
          <dgm:chPref val="3"/>
          <dgm:bulletEnabled val="1"/>
        </dgm:presLayoutVars>
      </dgm:prSet>
      <dgm:spPr/>
    </dgm:pt>
  </dgm:ptLst>
  <dgm:cxnLst>
    <dgm:cxn modelId="{25838C05-7421-4D7C-A7B4-E68D279515FD}" type="presOf" srcId="{D34B2363-2B0F-4394-B789-EBBBCA884113}" destId="{34924D4C-D636-46A1-814A-FBE7406C3EAB}" srcOrd="0" destOrd="0" presId="urn:microsoft.com/office/officeart/2009/3/layout/IncreasingArrowsProcess"/>
    <dgm:cxn modelId="{9D8AE05E-503A-4209-AB21-827995EC0D82}" type="presOf" srcId="{8E0E57BF-F9AB-4065-8BD9-52D4C264CC8D}" destId="{63E908E6-3F46-4CAB-B45D-9329673C495A}" srcOrd="0" destOrd="0" presId="urn:microsoft.com/office/officeart/2009/3/layout/IncreasingArrowsProcess"/>
    <dgm:cxn modelId="{00A6A747-5204-44F9-9AC2-ABFC2701F659}" type="presOf" srcId="{73631A06-AE64-46F7-994F-FE04B0905B20}" destId="{E705CE4E-8AFD-4C3C-B978-6B7B58852E20}" srcOrd="0" destOrd="0" presId="urn:microsoft.com/office/officeart/2009/3/layout/IncreasingArrowsProcess"/>
    <dgm:cxn modelId="{69419C7D-18FA-4BC0-8A52-019FAC76D05C}" srcId="{8E0E57BF-F9AB-4065-8BD9-52D4C264CC8D}" destId="{D34B2363-2B0F-4394-B789-EBBBCA884113}" srcOrd="1" destOrd="0" parTransId="{4EF00673-DFC3-4E84-9B4C-39449FCC2153}" sibTransId="{8269B6E1-9C31-4F00-BD53-4314BA6781C1}"/>
    <dgm:cxn modelId="{18E7B5C6-1A7F-46D0-BC80-F545C007F709}" srcId="{8E0E57BF-F9AB-4065-8BD9-52D4C264CC8D}" destId="{73631A06-AE64-46F7-994F-FE04B0905B20}" srcOrd="0" destOrd="0" parTransId="{1C731870-0423-4F4B-B5C9-C115C258485B}" sibTransId="{7DEB33E6-B983-4804-BA2F-4477C3B499CB}"/>
    <dgm:cxn modelId="{5FD50BB1-1F0F-409F-9723-0E33466FDEBD}" type="presParOf" srcId="{63E908E6-3F46-4CAB-B45D-9329673C495A}" destId="{E705CE4E-8AFD-4C3C-B978-6B7B58852E20}" srcOrd="0" destOrd="0" presId="urn:microsoft.com/office/officeart/2009/3/layout/IncreasingArrowsProcess"/>
    <dgm:cxn modelId="{1E23CB4B-AED9-41B1-892A-D55B69DCF0DB}" type="presParOf" srcId="{63E908E6-3F46-4CAB-B45D-9329673C495A}" destId="{34924D4C-D636-46A1-814A-FBE7406C3EAB}" srcOrd="1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B0A4468-F41F-42CD-801D-C3C68E61DE1C}" type="doc">
      <dgm:prSet loTypeId="urn:microsoft.com/office/officeart/2005/8/layout/default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0D22865-A099-4A05-9C84-DB277562E5ED}">
      <dgm:prSet phldrT="[Текст]" custT="1"/>
      <dgm:spPr/>
      <dgm:t>
        <a:bodyPr/>
        <a:lstStyle/>
        <a:p>
          <a:r>
            <a: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Ситуации</a:t>
          </a:r>
        </a:p>
      </dgm:t>
    </dgm:pt>
    <dgm:pt modelId="{96FC01EB-8454-42C8-B5BA-E09229F3794B}" type="parTrans" cxnId="{2232D5C3-7692-41B5-9BF6-487877E57903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2942334-FA0D-4E4F-AABC-3246384A4070}" type="sibTrans" cxnId="{2232D5C3-7692-41B5-9BF6-487877E57903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DE96B42D-D555-4D5C-AAE8-66E8918E9784}">
      <dgm:prSet phldrT="[Текст]" custT="1"/>
      <dgm:spPr/>
      <dgm:t>
        <a:bodyPr/>
        <a:lstStyle/>
        <a:p>
          <a:r>
            <a: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Тексты</a:t>
          </a:r>
        </a:p>
      </dgm:t>
    </dgm:pt>
    <dgm:pt modelId="{A28832E0-249F-499E-9CC5-7E758C0DD4F9}" type="parTrans" cxnId="{C413BCD4-1D39-4A17-9D73-1B18C9D297E9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A07C66E-5834-4E91-BEA5-24C1300DF626}" type="sibTrans" cxnId="{C413BCD4-1D39-4A17-9D73-1B18C9D297E9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F5C87A9-565C-479B-B9AE-7A73C5AE7F2A}">
      <dgm:prSet custT="1"/>
      <dgm:spPr/>
      <dgm:t>
        <a:bodyPr/>
        <a:lstStyle/>
        <a:p>
          <a:r>
            <a: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Читательские умения</a:t>
          </a:r>
        </a:p>
      </dgm:t>
    </dgm:pt>
    <dgm:pt modelId="{F3F30E46-D3C1-4C24-AF7F-BBB6A3B1793A}" type="parTrans" cxnId="{62D18D46-0307-4ADD-9AD8-F6DC93BB3F94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65930BC-6A88-4BA7-9419-B8ECAEE6C0E3}" type="sibTrans" cxnId="{62D18D46-0307-4ADD-9AD8-F6DC93BB3F94}">
      <dgm:prSet/>
      <dgm:spPr/>
      <dgm:t>
        <a:bodyPr/>
        <a:lstStyle/>
        <a:p>
          <a:endParaRPr lang="ru-RU" sz="3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86EB6795-9E17-49AF-B5E2-ABA9247C7A7E}" type="pres">
      <dgm:prSet presAssocID="{7B0A4468-F41F-42CD-801D-C3C68E61DE1C}" presName="diagram" presStyleCnt="0">
        <dgm:presLayoutVars>
          <dgm:dir/>
          <dgm:resizeHandles val="exact"/>
        </dgm:presLayoutVars>
      </dgm:prSet>
      <dgm:spPr/>
    </dgm:pt>
    <dgm:pt modelId="{5D11D610-077B-46B0-A4F7-6D3EA8D0B2C6}" type="pres">
      <dgm:prSet presAssocID="{C0D22865-A099-4A05-9C84-DB277562E5ED}" presName="node" presStyleLbl="node1" presStyleIdx="0" presStyleCnt="3" custLinFactNeighborX="-1748" custLinFactNeighborY="-22157">
        <dgm:presLayoutVars>
          <dgm:bulletEnabled val="1"/>
        </dgm:presLayoutVars>
      </dgm:prSet>
      <dgm:spPr>
        <a:prstGeom prst="flowChartDocument">
          <a:avLst/>
        </a:prstGeom>
      </dgm:spPr>
    </dgm:pt>
    <dgm:pt modelId="{28D1D958-7EEA-41B7-8190-0261094C7E00}" type="pres">
      <dgm:prSet presAssocID="{22942334-FA0D-4E4F-AABC-3246384A4070}" presName="sibTrans" presStyleCnt="0"/>
      <dgm:spPr/>
    </dgm:pt>
    <dgm:pt modelId="{9B51F315-7DFB-48EE-979C-89C6AB272568}" type="pres">
      <dgm:prSet presAssocID="{DE96B42D-D555-4D5C-AAE8-66E8918E9784}" presName="node" presStyleLbl="node1" presStyleIdx="1" presStyleCnt="3" custLinFactNeighborX="-1748" custLinFactNeighborY="-24465">
        <dgm:presLayoutVars>
          <dgm:bulletEnabled val="1"/>
        </dgm:presLayoutVars>
      </dgm:prSet>
      <dgm:spPr>
        <a:prstGeom prst="flowChartDocument">
          <a:avLst/>
        </a:prstGeom>
      </dgm:spPr>
    </dgm:pt>
    <dgm:pt modelId="{035FBA6D-DF98-4BE4-B350-0720F0714540}" type="pres">
      <dgm:prSet presAssocID="{3A07C66E-5834-4E91-BEA5-24C1300DF626}" presName="sibTrans" presStyleCnt="0"/>
      <dgm:spPr/>
    </dgm:pt>
    <dgm:pt modelId="{FE419557-64D9-4DF8-B899-35ACEA52183F}" type="pres">
      <dgm:prSet presAssocID="{1F5C87A9-565C-479B-B9AE-7A73C5AE7F2A}" presName="node" presStyleLbl="node1" presStyleIdx="2" presStyleCnt="3">
        <dgm:presLayoutVars>
          <dgm:bulletEnabled val="1"/>
        </dgm:presLayoutVars>
      </dgm:prSet>
      <dgm:spPr>
        <a:prstGeom prst="flowChartDocument">
          <a:avLst/>
        </a:prstGeom>
      </dgm:spPr>
    </dgm:pt>
  </dgm:ptLst>
  <dgm:cxnLst>
    <dgm:cxn modelId="{B3454E2C-528B-4C78-BDB5-EC5D2B46A1CD}" type="presOf" srcId="{C0D22865-A099-4A05-9C84-DB277562E5ED}" destId="{5D11D610-077B-46B0-A4F7-6D3EA8D0B2C6}" srcOrd="0" destOrd="0" presId="urn:microsoft.com/office/officeart/2005/8/layout/default"/>
    <dgm:cxn modelId="{62D18D46-0307-4ADD-9AD8-F6DC93BB3F94}" srcId="{7B0A4468-F41F-42CD-801D-C3C68E61DE1C}" destId="{1F5C87A9-565C-479B-B9AE-7A73C5AE7F2A}" srcOrd="2" destOrd="0" parTransId="{F3F30E46-D3C1-4C24-AF7F-BBB6A3B1793A}" sibTransId="{165930BC-6A88-4BA7-9419-B8ECAEE6C0E3}"/>
    <dgm:cxn modelId="{78DD6298-EA8D-48E2-A889-BEC7775A4107}" type="presOf" srcId="{1F5C87A9-565C-479B-B9AE-7A73C5AE7F2A}" destId="{FE419557-64D9-4DF8-B899-35ACEA52183F}" srcOrd="0" destOrd="0" presId="urn:microsoft.com/office/officeart/2005/8/layout/default"/>
    <dgm:cxn modelId="{93123AB8-44A0-4FB1-BFC7-924C9761D248}" type="presOf" srcId="{DE96B42D-D555-4D5C-AAE8-66E8918E9784}" destId="{9B51F315-7DFB-48EE-979C-89C6AB272568}" srcOrd="0" destOrd="0" presId="urn:microsoft.com/office/officeart/2005/8/layout/default"/>
    <dgm:cxn modelId="{2232D5C3-7692-41B5-9BF6-487877E57903}" srcId="{7B0A4468-F41F-42CD-801D-C3C68E61DE1C}" destId="{C0D22865-A099-4A05-9C84-DB277562E5ED}" srcOrd="0" destOrd="0" parTransId="{96FC01EB-8454-42C8-B5BA-E09229F3794B}" sibTransId="{22942334-FA0D-4E4F-AABC-3246384A4070}"/>
    <dgm:cxn modelId="{C413BCD4-1D39-4A17-9D73-1B18C9D297E9}" srcId="{7B0A4468-F41F-42CD-801D-C3C68E61DE1C}" destId="{DE96B42D-D555-4D5C-AAE8-66E8918E9784}" srcOrd="1" destOrd="0" parTransId="{A28832E0-249F-499E-9CC5-7E758C0DD4F9}" sibTransId="{3A07C66E-5834-4E91-BEA5-24C1300DF626}"/>
    <dgm:cxn modelId="{706EEBDC-D5F7-4B1E-98D8-254B889CF48B}" type="presOf" srcId="{7B0A4468-F41F-42CD-801D-C3C68E61DE1C}" destId="{86EB6795-9E17-49AF-B5E2-ABA9247C7A7E}" srcOrd="0" destOrd="0" presId="urn:microsoft.com/office/officeart/2005/8/layout/default"/>
    <dgm:cxn modelId="{3ACB1773-1D3E-4021-9D33-6EFD2EB6850B}" type="presParOf" srcId="{86EB6795-9E17-49AF-B5E2-ABA9247C7A7E}" destId="{5D11D610-077B-46B0-A4F7-6D3EA8D0B2C6}" srcOrd="0" destOrd="0" presId="urn:microsoft.com/office/officeart/2005/8/layout/default"/>
    <dgm:cxn modelId="{34CE97F4-2A2C-4788-9303-987067314ED4}" type="presParOf" srcId="{86EB6795-9E17-49AF-B5E2-ABA9247C7A7E}" destId="{28D1D958-7EEA-41B7-8190-0261094C7E00}" srcOrd="1" destOrd="0" presId="urn:microsoft.com/office/officeart/2005/8/layout/default"/>
    <dgm:cxn modelId="{1DB1B430-1043-4DF3-8697-2600DB798DAF}" type="presParOf" srcId="{86EB6795-9E17-49AF-B5E2-ABA9247C7A7E}" destId="{9B51F315-7DFB-48EE-979C-89C6AB272568}" srcOrd="2" destOrd="0" presId="urn:microsoft.com/office/officeart/2005/8/layout/default"/>
    <dgm:cxn modelId="{F896244E-8652-482B-AB60-FB196952EF1E}" type="presParOf" srcId="{86EB6795-9E17-49AF-B5E2-ABA9247C7A7E}" destId="{035FBA6D-DF98-4BE4-B350-0720F0714540}" srcOrd="3" destOrd="0" presId="urn:microsoft.com/office/officeart/2005/8/layout/default"/>
    <dgm:cxn modelId="{90A5A2AE-7E2A-4A7F-86BA-6834F7D3F98A}" type="presParOf" srcId="{86EB6795-9E17-49AF-B5E2-ABA9247C7A7E}" destId="{FE419557-64D9-4DF8-B899-35ACEA52183F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FA26432-4554-4658-8122-8C8A2D6CB582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214271D4-39FE-44B8-85F7-B0211B65ACD0}">
      <dgm:prSet phldrT="[Текст]"/>
      <dgm:spPr/>
      <dgm:t>
        <a:bodyPr/>
        <a:lstStyle/>
        <a:p>
          <a:r>
            <a: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Учебные </a:t>
          </a:r>
        </a:p>
      </dgm:t>
    </dgm:pt>
    <dgm:pt modelId="{115A223F-A2FB-4116-B1C1-A81A8BB0C261}" type="parTrans" cxnId="{F3A664B0-A85A-46D9-B610-AE77B9D00D21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0C5D6A47-224A-400F-8B93-302B04D369F1}" type="sibTrans" cxnId="{F3A664B0-A85A-46D9-B610-AE77B9D00D21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1E1F8B4B-31C8-4E24-8ED7-00A14D15D339}">
      <dgm:prSet phldrT="[Текст]"/>
      <dgm:spPr/>
      <dgm:t>
        <a:bodyPr/>
        <a:lstStyle/>
        <a:p>
          <a:r>
            <a: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Личные </a:t>
          </a:r>
        </a:p>
      </dgm:t>
    </dgm:pt>
    <dgm:pt modelId="{EC5FE418-8230-47F3-AA3C-6BF00D29C561}" type="parTrans" cxnId="{344AE4BA-45F9-40C7-B085-6CAF3EC094A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7C3C5578-40AC-4261-80F8-FFEA16DC8A0F}" type="sibTrans" cxnId="{344AE4BA-45F9-40C7-B085-6CAF3EC094A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1D829A84-27B2-41A5-A715-0903F9E10441}">
      <dgm:prSet/>
      <dgm:spPr/>
      <dgm:t>
        <a:bodyPr/>
        <a:lstStyle/>
        <a:p>
          <a:r>
            <a:rPr lang="ru-RU" dirty="0">
              <a:latin typeface="Arial" pitchFamily="34" charset="0"/>
              <a:cs typeface="Arial" pitchFamily="34" charset="0"/>
            </a:rPr>
            <a:t>Классический пример – текст школьного учебника или электронной интерактивной обучающей программы. Это чтение для обучения</a:t>
          </a:r>
        </a:p>
      </dgm:t>
    </dgm:pt>
    <dgm:pt modelId="{4DDDF76C-1623-4210-9F72-8DED21C80B8C}" type="parTrans" cxnId="{D8ECDD27-BE52-4E5D-856B-B9B2C4D22312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56DEE0B7-1A8E-45A7-B5D1-75D2330917CE}" type="sibTrans" cxnId="{D8ECDD27-BE52-4E5D-856B-B9B2C4D22312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61E181D2-6EEE-4A94-9DF9-8070525070C1}">
      <dgm:prSet/>
      <dgm:spPr/>
      <dgm:t>
        <a:bodyPr/>
        <a:lstStyle/>
        <a:p>
          <a:r>
            <a:rPr lang="ru-RU" dirty="0">
              <a:latin typeface="Arial" pitchFamily="34" charset="0"/>
              <a:cs typeface="Arial" pitchFamily="34" charset="0"/>
            </a:rPr>
            <a:t>Чтение, чтобы развить личные отношения. Тексты: личные письма, художественная литература, биография, персональные электронные письма, мгновенные сообщения, </a:t>
          </a:r>
          <a:r>
            <a:rPr lang="ru-RU" dirty="0" err="1">
              <a:latin typeface="Arial" pitchFamily="34" charset="0"/>
              <a:cs typeface="Arial" pitchFamily="34" charset="0"/>
            </a:rPr>
            <a:t>блоги</a:t>
          </a:r>
          <a:r>
            <a:rPr lang="ru-RU" dirty="0">
              <a:latin typeface="Arial" pitchFamily="34" charset="0"/>
              <a:cs typeface="Arial" pitchFamily="34" charset="0"/>
            </a:rPr>
            <a:t> дневникового типа</a:t>
          </a:r>
        </a:p>
      </dgm:t>
    </dgm:pt>
    <dgm:pt modelId="{ADB659C7-9C58-4CE1-92A7-AD461F960799}" type="parTrans" cxnId="{76532B81-061B-477C-ABC5-A87D79AB481B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DAEC6209-419A-4554-B483-383204B2E80F}" type="sibTrans" cxnId="{76532B81-061B-477C-ABC5-A87D79AB481B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D56538BA-D063-407D-BC57-741AD9D9668D}">
      <dgm:prSet/>
      <dgm:spPr/>
      <dgm:t>
        <a:bodyPr/>
        <a:lstStyle/>
        <a:p>
          <a:r>
            <a: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Общественные</a:t>
          </a:r>
        </a:p>
      </dgm:t>
    </dgm:pt>
    <dgm:pt modelId="{E3BA77F3-2A76-4E09-9B1F-7BE3FD166FF1}" type="parTrans" cxnId="{252C41E5-E6D8-4BA9-A6E8-09E9B40B7E3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4912A12C-49D0-4064-B749-7A9002E04F03}" type="sibTrans" cxnId="{252C41E5-E6D8-4BA9-A6E8-09E9B40B7E3D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A477835C-C596-4A81-942F-88D7BA582F12}">
      <dgm:prSet/>
      <dgm:spPr/>
      <dgm:t>
        <a:bodyPr/>
        <a:lstStyle/>
        <a:p>
          <a:r>
            <a:rPr lang="ru-RU" dirty="0">
              <a:latin typeface="Arial" pitchFamily="34" charset="0"/>
              <a:cs typeface="Arial" pitchFamily="34" charset="0"/>
            </a:rPr>
            <a:t>Тексты про деятельность и заботы общества: официальные документы и информация об общественных событиях, </a:t>
          </a:r>
          <a:r>
            <a:rPr lang="ru-RU" dirty="0" err="1">
              <a:latin typeface="Arial" pitchFamily="34" charset="0"/>
              <a:cs typeface="Arial" pitchFamily="34" charset="0"/>
            </a:rPr>
            <a:t>блоги</a:t>
          </a:r>
          <a:r>
            <a:rPr lang="ru-RU" dirty="0">
              <a:latin typeface="Arial" pitchFamily="34" charset="0"/>
              <a:cs typeface="Arial" pitchFamily="34" charset="0"/>
            </a:rPr>
            <a:t> в виде форума, новостные </a:t>
          </a:r>
          <a:r>
            <a:rPr lang="ru-RU" dirty="0" err="1">
              <a:latin typeface="Arial" pitchFamily="34" charset="0"/>
              <a:cs typeface="Arial" pitchFamily="34" charset="0"/>
            </a:rPr>
            <a:t>веб-сайты</a:t>
          </a:r>
          <a:r>
            <a:rPr lang="ru-RU" dirty="0">
              <a:latin typeface="Arial" pitchFamily="34" charset="0"/>
              <a:cs typeface="Arial" pitchFamily="34" charset="0"/>
            </a:rPr>
            <a:t> и общественные заметки в интернете</a:t>
          </a:r>
          <a:br>
            <a:rPr lang="ru-RU" dirty="0">
              <a:latin typeface="Arial" pitchFamily="34" charset="0"/>
              <a:cs typeface="Arial" pitchFamily="34" charset="0"/>
            </a:rPr>
          </a:br>
          <a:r>
            <a:rPr lang="ru-RU" dirty="0">
              <a:latin typeface="Arial" pitchFamily="34" charset="0"/>
              <a:cs typeface="Arial" pitchFamily="34" charset="0"/>
            </a:rPr>
            <a:t> и печатных изданиях</a:t>
          </a:r>
        </a:p>
      </dgm:t>
    </dgm:pt>
    <dgm:pt modelId="{094CECA8-8A02-4D81-8828-99240CB38008}" type="parTrans" cxnId="{E1989C22-8CC8-4C2A-9258-B2CB67A93409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A17945D9-C893-4BAB-A5DD-2DB9C49D8FD6}" type="sibTrans" cxnId="{E1989C22-8CC8-4C2A-9258-B2CB67A93409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CE8B58BE-2A72-41FC-8AFC-EBEC5361D0FE}">
      <dgm:prSet/>
      <dgm:spPr/>
      <dgm:t>
        <a:bodyPr/>
        <a:lstStyle/>
        <a:p>
          <a:r>
            <a: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Деловые</a:t>
          </a:r>
        </a:p>
      </dgm:t>
    </dgm:pt>
    <dgm:pt modelId="{A7D1F363-C538-40BF-8862-F7B4F1C64139}" type="parTrans" cxnId="{29A4CF10-5133-4703-834E-75B57A04578C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FB3B71D8-9FE8-4FD6-BD53-CB67BEC5BFD0}" type="sibTrans" cxnId="{29A4CF10-5133-4703-834E-75B57A04578C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5C2EE7AE-637C-4A74-B448-B2507313E8DC}">
      <dgm:prSet/>
      <dgm:spPr/>
      <dgm:t>
        <a:bodyPr/>
        <a:lstStyle/>
        <a:p>
          <a:r>
            <a:rPr lang="ru-RU" dirty="0">
              <a:latin typeface="Arial" pitchFamily="34" charset="0"/>
              <a:cs typeface="Arial" pitchFamily="34" charset="0"/>
            </a:rPr>
            <a:t>Текст, чтобы выполнить безотлагательное дело: найти объявление</a:t>
          </a:r>
          <a:br>
            <a:rPr lang="ru-RU" dirty="0">
              <a:latin typeface="Arial" pitchFamily="34" charset="0"/>
              <a:cs typeface="Arial" pitchFamily="34" charset="0"/>
            </a:rPr>
          </a:br>
          <a:r>
            <a:rPr lang="ru-RU" dirty="0">
              <a:latin typeface="Arial" pitchFamily="34" charset="0"/>
              <a:cs typeface="Arial" pitchFamily="34" charset="0"/>
            </a:rPr>
            <a:t> о работе в газете или интернете; инструкция, чтобы приступить</a:t>
          </a:r>
          <a:br>
            <a:rPr lang="en-US" dirty="0">
              <a:latin typeface="Arial" pitchFamily="34" charset="0"/>
              <a:cs typeface="Arial" pitchFamily="34" charset="0"/>
            </a:rPr>
          </a:br>
          <a:r>
            <a:rPr lang="ru-RU" dirty="0">
              <a:latin typeface="Arial" pitchFamily="34" charset="0"/>
              <a:cs typeface="Arial" pitchFamily="34" charset="0"/>
            </a:rPr>
            <a:t>к работе. Такие тексты оценивают готовность молодых людей успешно работать после школы, применять свои знания в жизни</a:t>
          </a:r>
        </a:p>
      </dgm:t>
    </dgm:pt>
    <dgm:pt modelId="{ED26825E-C43A-4B7F-9EDA-B2EAD888A197}" type="parTrans" cxnId="{3E866EB1-9C13-4E38-85AB-C46CFD511621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DBD786E5-C485-4740-8021-8ACB416AB472}" type="sibTrans" cxnId="{3E866EB1-9C13-4E38-85AB-C46CFD511621}">
      <dgm:prSet/>
      <dgm:spPr/>
      <dgm:t>
        <a:bodyPr/>
        <a:lstStyle/>
        <a:p>
          <a:endParaRPr lang="ru-RU">
            <a:latin typeface="Arial" pitchFamily="34" charset="0"/>
            <a:cs typeface="Arial" pitchFamily="34" charset="0"/>
          </a:endParaRPr>
        </a:p>
      </dgm:t>
    </dgm:pt>
    <dgm:pt modelId="{DCF73C3A-175A-43D9-A89D-2D1ED3405E66}" type="pres">
      <dgm:prSet presAssocID="{0FA26432-4554-4658-8122-8C8A2D6CB582}" presName="linear" presStyleCnt="0">
        <dgm:presLayoutVars>
          <dgm:animLvl val="lvl"/>
          <dgm:resizeHandles val="exact"/>
        </dgm:presLayoutVars>
      </dgm:prSet>
      <dgm:spPr/>
    </dgm:pt>
    <dgm:pt modelId="{3D8DCD37-0A1B-46BA-BA98-FEE025D41E53}" type="pres">
      <dgm:prSet presAssocID="{214271D4-39FE-44B8-85F7-B0211B65ACD0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2D84CC1-ECBD-4131-B8CF-5FB2754D5CB3}" type="pres">
      <dgm:prSet presAssocID="{214271D4-39FE-44B8-85F7-B0211B65ACD0}" presName="childText" presStyleLbl="revTx" presStyleIdx="0" presStyleCnt="4">
        <dgm:presLayoutVars>
          <dgm:bulletEnabled val="1"/>
        </dgm:presLayoutVars>
      </dgm:prSet>
      <dgm:spPr/>
    </dgm:pt>
    <dgm:pt modelId="{F20D6E71-E467-4B8E-8BC0-F2569AB2C051}" type="pres">
      <dgm:prSet presAssocID="{1E1F8B4B-31C8-4E24-8ED7-00A14D15D339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C36AF8D9-E3AD-487D-BE74-EA37F5C13D8B}" type="pres">
      <dgm:prSet presAssocID="{1E1F8B4B-31C8-4E24-8ED7-00A14D15D339}" presName="childText" presStyleLbl="revTx" presStyleIdx="1" presStyleCnt="4">
        <dgm:presLayoutVars>
          <dgm:bulletEnabled val="1"/>
        </dgm:presLayoutVars>
      </dgm:prSet>
      <dgm:spPr/>
    </dgm:pt>
    <dgm:pt modelId="{DE59E83C-0F79-454B-80A8-CD4ACB74AB23}" type="pres">
      <dgm:prSet presAssocID="{D56538BA-D063-407D-BC57-741AD9D9668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D4E79E6-97FA-41A5-BC1E-D8315677089E}" type="pres">
      <dgm:prSet presAssocID="{D56538BA-D063-407D-BC57-741AD9D9668D}" presName="childText" presStyleLbl="revTx" presStyleIdx="2" presStyleCnt="4">
        <dgm:presLayoutVars>
          <dgm:bulletEnabled val="1"/>
        </dgm:presLayoutVars>
      </dgm:prSet>
      <dgm:spPr/>
    </dgm:pt>
    <dgm:pt modelId="{6F127A1B-E056-494E-B71B-F134C244EE11}" type="pres">
      <dgm:prSet presAssocID="{CE8B58BE-2A72-41FC-8AFC-EBEC5361D0FE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ECB815E6-6006-436A-974E-8A520BEFA4C6}" type="pres">
      <dgm:prSet presAssocID="{CE8B58BE-2A72-41FC-8AFC-EBEC5361D0FE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29A4CF10-5133-4703-834E-75B57A04578C}" srcId="{0FA26432-4554-4658-8122-8C8A2D6CB582}" destId="{CE8B58BE-2A72-41FC-8AFC-EBEC5361D0FE}" srcOrd="3" destOrd="0" parTransId="{A7D1F363-C538-40BF-8862-F7B4F1C64139}" sibTransId="{FB3B71D8-9FE8-4FD6-BD53-CB67BEC5BFD0}"/>
    <dgm:cxn modelId="{E1989C22-8CC8-4C2A-9258-B2CB67A93409}" srcId="{D56538BA-D063-407D-BC57-741AD9D9668D}" destId="{A477835C-C596-4A81-942F-88D7BA582F12}" srcOrd="0" destOrd="0" parTransId="{094CECA8-8A02-4D81-8828-99240CB38008}" sibTransId="{A17945D9-C893-4BAB-A5DD-2DB9C49D8FD6}"/>
    <dgm:cxn modelId="{D8ECDD27-BE52-4E5D-856B-B9B2C4D22312}" srcId="{214271D4-39FE-44B8-85F7-B0211B65ACD0}" destId="{1D829A84-27B2-41A5-A715-0903F9E10441}" srcOrd="0" destOrd="0" parTransId="{4DDDF76C-1623-4210-9F72-8DED21C80B8C}" sibTransId="{56DEE0B7-1A8E-45A7-B5D1-75D2330917CE}"/>
    <dgm:cxn modelId="{2BC19638-A830-4D82-9EAE-AE4851B5DAF0}" type="presOf" srcId="{A477835C-C596-4A81-942F-88D7BA582F12}" destId="{0D4E79E6-97FA-41A5-BC1E-D8315677089E}" srcOrd="0" destOrd="0" presId="urn:microsoft.com/office/officeart/2005/8/layout/vList2"/>
    <dgm:cxn modelId="{78343C3F-06F4-4F51-9DD1-D68E802EBFB0}" type="presOf" srcId="{61E181D2-6EEE-4A94-9DF9-8070525070C1}" destId="{C36AF8D9-E3AD-487D-BE74-EA37F5C13D8B}" srcOrd="0" destOrd="0" presId="urn:microsoft.com/office/officeart/2005/8/layout/vList2"/>
    <dgm:cxn modelId="{B4A30146-8A65-4172-8B0C-35D761424444}" type="presOf" srcId="{D56538BA-D063-407D-BC57-741AD9D9668D}" destId="{DE59E83C-0F79-454B-80A8-CD4ACB74AB23}" srcOrd="0" destOrd="0" presId="urn:microsoft.com/office/officeart/2005/8/layout/vList2"/>
    <dgm:cxn modelId="{06B3D74A-7E80-4CB8-899A-CCF9310A4999}" type="presOf" srcId="{5C2EE7AE-637C-4A74-B448-B2507313E8DC}" destId="{ECB815E6-6006-436A-974E-8A520BEFA4C6}" srcOrd="0" destOrd="0" presId="urn:microsoft.com/office/officeart/2005/8/layout/vList2"/>
    <dgm:cxn modelId="{76532B81-061B-477C-ABC5-A87D79AB481B}" srcId="{1E1F8B4B-31C8-4E24-8ED7-00A14D15D339}" destId="{61E181D2-6EEE-4A94-9DF9-8070525070C1}" srcOrd="0" destOrd="0" parTransId="{ADB659C7-9C58-4CE1-92A7-AD461F960799}" sibTransId="{DAEC6209-419A-4554-B483-383204B2E80F}"/>
    <dgm:cxn modelId="{A3A9D185-8B8D-4064-8BDD-B13C525B40A8}" type="presOf" srcId="{CE8B58BE-2A72-41FC-8AFC-EBEC5361D0FE}" destId="{6F127A1B-E056-494E-B71B-F134C244EE11}" srcOrd="0" destOrd="0" presId="urn:microsoft.com/office/officeart/2005/8/layout/vList2"/>
    <dgm:cxn modelId="{5C9B8989-7482-490E-83DC-E5B0D6DCD53D}" type="presOf" srcId="{1E1F8B4B-31C8-4E24-8ED7-00A14D15D339}" destId="{F20D6E71-E467-4B8E-8BC0-F2569AB2C051}" srcOrd="0" destOrd="0" presId="urn:microsoft.com/office/officeart/2005/8/layout/vList2"/>
    <dgm:cxn modelId="{3C625498-F058-491A-BB29-A98557D5EE0B}" type="presOf" srcId="{214271D4-39FE-44B8-85F7-B0211B65ACD0}" destId="{3D8DCD37-0A1B-46BA-BA98-FEE025D41E53}" srcOrd="0" destOrd="0" presId="urn:microsoft.com/office/officeart/2005/8/layout/vList2"/>
    <dgm:cxn modelId="{0E0A84A3-4C99-4453-975F-D0DC730D0081}" type="presOf" srcId="{1D829A84-27B2-41A5-A715-0903F9E10441}" destId="{32D84CC1-ECBD-4131-B8CF-5FB2754D5CB3}" srcOrd="0" destOrd="0" presId="urn:microsoft.com/office/officeart/2005/8/layout/vList2"/>
    <dgm:cxn modelId="{F3A664B0-A85A-46D9-B610-AE77B9D00D21}" srcId="{0FA26432-4554-4658-8122-8C8A2D6CB582}" destId="{214271D4-39FE-44B8-85F7-B0211B65ACD0}" srcOrd="0" destOrd="0" parTransId="{115A223F-A2FB-4116-B1C1-A81A8BB0C261}" sibTransId="{0C5D6A47-224A-400F-8B93-302B04D369F1}"/>
    <dgm:cxn modelId="{3E866EB1-9C13-4E38-85AB-C46CFD511621}" srcId="{CE8B58BE-2A72-41FC-8AFC-EBEC5361D0FE}" destId="{5C2EE7AE-637C-4A74-B448-B2507313E8DC}" srcOrd="0" destOrd="0" parTransId="{ED26825E-C43A-4B7F-9EDA-B2EAD888A197}" sibTransId="{DBD786E5-C485-4740-8021-8ACB416AB472}"/>
    <dgm:cxn modelId="{344AE4BA-45F9-40C7-B085-6CAF3EC094AD}" srcId="{0FA26432-4554-4658-8122-8C8A2D6CB582}" destId="{1E1F8B4B-31C8-4E24-8ED7-00A14D15D339}" srcOrd="1" destOrd="0" parTransId="{EC5FE418-8230-47F3-AA3C-6BF00D29C561}" sibTransId="{7C3C5578-40AC-4261-80F8-FFEA16DC8A0F}"/>
    <dgm:cxn modelId="{252C41E5-E6D8-4BA9-A6E8-09E9B40B7E3D}" srcId="{0FA26432-4554-4658-8122-8C8A2D6CB582}" destId="{D56538BA-D063-407D-BC57-741AD9D9668D}" srcOrd="2" destOrd="0" parTransId="{E3BA77F3-2A76-4E09-9B1F-7BE3FD166FF1}" sibTransId="{4912A12C-49D0-4064-B749-7A9002E04F03}"/>
    <dgm:cxn modelId="{981BCDFB-C1BA-4428-9938-2DEACF0FE6B6}" type="presOf" srcId="{0FA26432-4554-4658-8122-8C8A2D6CB582}" destId="{DCF73C3A-175A-43D9-A89D-2D1ED3405E66}" srcOrd="0" destOrd="0" presId="urn:microsoft.com/office/officeart/2005/8/layout/vList2"/>
    <dgm:cxn modelId="{0DB58AD9-2868-4E58-8AAA-38A1E6ABC01D}" type="presParOf" srcId="{DCF73C3A-175A-43D9-A89D-2D1ED3405E66}" destId="{3D8DCD37-0A1B-46BA-BA98-FEE025D41E53}" srcOrd="0" destOrd="0" presId="urn:microsoft.com/office/officeart/2005/8/layout/vList2"/>
    <dgm:cxn modelId="{ACEA09B5-C99C-4315-A70B-F44C21C6EA73}" type="presParOf" srcId="{DCF73C3A-175A-43D9-A89D-2D1ED3405E66}" destId="{32D84CC1-ECBD-4131-B8CF-5FB2754D5CB3}" srcOrd="1" destOrd="0" presId="urn:microsoft.com/office/officeart/2005/8/layout/vList2"/>
    <dgm:cxn modelId="{A83E0670-A18B-48AD-B6EB-4A4265621A2F}" type="presParOf" srcId="{DCF73C3A-175A-43D9-A89D-2D1ED3405E66}" destId="{F20D6E71-E467-4B8E-8BC0-F2569AB2C051}" srcOrd="2" destOrd="0" presId="urn:microsoft.com/office/officeart/2005/8/layout/vList2"/>
    <dgm:cxn modelId="{267C8A0E-A512-4097-846F-E3D145997E59}" type="presParOf" srcId="{DCF73C3A-175A-43D9-A89D-2D1ED3405E66}" destId="{C36AF8D9-E3AD-487D-BE74-EA37F5C13D8B}" srcOrd="3" destOrd="0" presId="urn:microsoft.com/office/officeart/2005/8/layout/vList2"/>
    <dgm:cxn modelId="{250AA120-8329-4C07-85CB-A247BDD74614}" type="presParOf" srcId="{DCF73C3A-175A-43D9-A89D-2D1ED3405E66}" destId="{DE59E83C-0F79-454B-80A8-CD4ACB74AB23}" srcOrd="4" destOrd="0" presId="urn:microsoft.com/office/officeart/2005/8/layout/vList2"/>
    <dgm:cxn modelId="{BEFC4373-65B7-4ADE-8B9D-8DBF705FF80C}" type="presParOf" srcId="{DCF73C3A-175A-43D9-A89D-2D1ED3405E66}" destId="{0D4E79E6-97FA-41A5-BC1E-D8315677089E}" srcOrd="5" destOrd="0" presId="urn:microsoft.com/office/officeart/2005/8/layout/vList2"/>
    <dgm:cxn modelId="{5D618D91-67F7-487E-BE46-226E9782F912}" type="presParOf" srcId="{DCF73C3A-175A-43D9-A89D-2D1ED3405E66}" destId="{6F127A1B-E056-494E-B71B-F134C244EE11}" srcOrd="6" destOrd="0" presId="urn:microsoft.com/office/officeart/2005/8/layout/vList2"/>
    <dgm:cxn modelId="{0D0BBB36-E8F8-4BC9-A53C-9D863892ED3A}" type="presParOf" srcId="{DCF73C3A-175A-43D9-A89D-2D1ED3405E66}" destId="{ECB815E6-6006-436A-974E-8A520BEFA4C6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57284D2-9CA9-494E-91FE-B3EEA7648A81}" type="doc">
      <dgm:prSet loTypeId="urn:microsoft.com/office/officeart/2005/8/layout/list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5552D9F-F42B-4F06-9575-D7697FB077B4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Сплошные тексты</a:t>
          </a:r>
        </a:p>
      </dgm:t>
    </dgm:pt>
    <dgm:pt modelId="{F59E2506-AA06-4153-8E73-F7FB8564E3BC}" type="parTrans" cxnId="{EAF59BB3-AF17-43D3-9E8A-3685F5B5B35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0C475C52-95D6-4836-85B7-C482EF93A791}" type="sibTrans" cxnId="{EAF59BB3-AF17-43D3-9E8A-3685F5B5B35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D77E4D4-5719-4AF2-9E77-7B27E295C595}">
      <dgm:prSet phldrT="[Текст]" custT="1"/>
      <dgm:spPr/>
      <dgm:t>
        <a:bodyPr/>
        <a:lstStyle/>
        <a:p>
          <a:r>
            <a:rPr lang="ru-RU" sz="18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Несплошные</a:t>
          </a: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тексты</a:t>
          </a:r>
        </a:p>
      </dgm:t>
    </dgm:pt>
    <dgm:pt modelId="{563E5250-77BB-4AFE-A745-5C6625984DD7}" type="parTrans" cxnId="{6EA1188B-9F8A-4EDD-946E-223E4FD269EF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10294DD7-AB7E-48C8-9573-F492BE9843A1}" type="sibTrans" cxnId="{6EA1188B-9F8A-4EDD-946E-223E4FD269EF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B8F98B93-77D7-4B5E-8317-C7B23604E04E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Смешанные тексты</a:t>
          </a:r>
        </a:p>
      </dgm:t>
    </dgm:pt>
    <dgm:pt modelId="{CC998B2A-DD65-49B5-A820-C3CD95E238E1}" type="parTrans" cxnId="{108434F3-2275-475B-AB1C-9A64B2E654B1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A23EBB22-22A4-449B-94F7-F766EEEAB152}" type="sibTrans" cxnId="{108434F3-2275-475B-AB1C-9A64B2E654B1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3035C034-3B87-4052-9962-8FFE1BF21FED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Составные тексты</a:t>
          </a:r>
        </a:p>
      </dgm:t>
    </dgm:pt>
    <dgm:pt modelId="{83B93DA0-39F1-4CA9-907A-7CB19E4BC25A}" type="parTrans" cxnId="{BF345EA1-8F12-4280-82B7-DAC5952DC78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07D97789-934E-43AD-B738-A75F0B7B8B25}" type="sibTrans" cxnId="{BF345EA1-8F12-4280-82B7-DAC5952DC78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E968BD56-90CC-4A58-877A-0297618B18BF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из абзацев, глав, книг, разделов. Например, газетные статьи, эссе, романы, короткие рассказы, отзывы и письма, в том числе в электронных книгах</a:t>
          </a:r>
        </a:p>
      </dgm:t>
    </dgm:pt>
    <dgm:pt modelId="{DECF14FA-7655-413D-B11A-68FB4F67FDE0}" type="parTrans" cxnId="{F07150B6-7F15-44D1-B5A1-735EB9A62D75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30CE7C86-9ECA-4ED9-AA2B-A738262F8400}" type="sibTrans" cxnId="{F07150B6-7F15-44D1-B5A1-735EB9A62D75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FF26D40B-CD6A-45C0-92B8-26726B721D8C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списки, таблицы, графики, диаграммы, рекламные объявления, каталоги, индексы и формы для заполнения</a:t>
          </a:r>
        </a:p>
      </dgm:t>
    </dgm:pt>
    <dgm:pt modelId="{8DF8D618-FEB4-4B1C-BF8F-842E921036EF}" type="parTrans" cxnId="{E45C8C0F-9545-48E0-A048-E2197B07509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80C0781A-41C8-4690-B400-B647F4988A47}" type="sibTrans" cxnId="{E45C8C0F-9545-48E0-A048-E2197B07509C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E63FE4CD-DEBA-4707-918D-D7DC0DC92471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включают элементы сплошных и </a:t>
          </a:r>
          <a:r>
            <a:rPr lang="ru-RU" sz="18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несплошных</a:t>
          </a: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форматов. </a:t>
          </a:r>
          <a:b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печатной среде – общий формат для журналов, справочников и отчетов. В цифровой среде – авторские </a:t>
          </a:r>
          <a:r>
            <a:rPr lang="ru-RU" sz="18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веб-страницы</a:t>
          </a: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со списками, абзацами и графиками, сообщения электронной почты, чатов и форумов</a:t>
          </a:r>
        </a:p>
      </dgm:t>
    </dgm:pt>
    <dgm:pt modelId="{647A6FA7-3F5B-48E9-9C01-D47E97D76BEC}" type="parTrans" cxnId="{A6A8FD0E-F3C0-4AFE-AA28-340250761B0D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DEFA39F3-827C-4B6D-91F2-0C4F50B9AD0F}" type="sibTrans" cxnId="{A6A8FD0E-F3C0-4AFE-AA28-340250761B0D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2B9F8D6-0288-4C8D-8634-53F4B08FDBA3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их авторы создают независимо друг от друга. Например, набор </a:t>
          </a:r>
          <a:r>
            <a:rPr lang="ru-RU" sz="18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веб-сайтов</a:t>
          </a: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компаний, которые предлагают одну услугу или аналогичные товары</a:t>
          </a:r>
        </a:p>
      </dgm:t>
    </dgm:pt>
    <dgm:pt modelId="{06EFDD45-5834-4994-8113-108414407F50}" type="parTrans" cxnId="{4C218838-3407-41C6-B4D6-057458F0FC9D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52825050-CF0D-410E-AA89-E7E8B02BBBC6}" type="sibTrans" cxnId="{4C218838-3407-41C6-B4D6-057458F0FC9D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91CA189F-8779-4BCE-A6BD-4DB41ED63945}" type="pres">
      <dgm:prSet presAssocID="{657284D2-9CA9-494E-91FE-B3EEA7648A81}" presName="linear" presStyleCnt="0">
        <dgm:presLayoutVars>
          <dgm:dir/>
          <dgm:animLvl val="lvl"/>
          <dgm:resizeHandles val="exact"/>
        </dgm:presLayoutVars>
      </dgm:prSet>
      <dgm:spPr/>
    </dgm:pt>
    <dgm:pt modelId="{A379ECC4-8EE3-4861-B965-32408E8DE1AB}" type="pres">
      <dgm:prSet presAssocID="{F5552D9F-F42B-4F06-9575-D7697FB077B4}" presName="parentLin" presStyleCnt="0"/>
      <dgm:spPr/>
    </dgm:pt>
    <dgm:pt modelId="{EAC577A2-0F7F-4911-96B5-432DC406EC61}" type="pres">
      <dgm:prSet presAssocID="{F5552D9F-F42B-4F06-9575-D7697FB077B4}" presName="parentLeftMargin" presStyleLbl="node1" presStyleIdx="0" presStyleCnt="4"/>
      <dgm:spPr/>
    </dgm:pt>
    <dgm:pt modelId="{D26A8B12-A6A0-4947-A948-DC1BC278BF0E}" type="pres">
      <dgm:prSet presAssocID="{F5552D9F-F42B-4F06-9575-D7697FB077B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4757FCC2-A8AA-443B-B574-8118565655E6}" type="pres">
      <dgm:prSet presAssocID="{F5552D9F-F42B-4F06-9575-D7697FB077B4}" presName="negativeSpace" presStyleCnt="0"/>
      <dgm:spPr/>
    </dgm:pt>
    <dgm:pt modelId="{6F1BED96-473E-46C1-961A-B94C1782C06C}" type="pres">
      <dgm:prSet presAssocID="{F5552D9F-F42B-4F06-9575-D7697FB077B4}" presName="childText" presStyleLbl="conFgAcc1" presStyleIdx="0" presStyleCnt="4">
        <dgm:presLayoutVars>
          <dgm:bulletEnabled val="1"/>
        </dgm:presLayoutVars>
      </dgm:prSet>
      <dgm:spPr/>
    </dgm:pt>
    <dgm:pt modelId="{505542E9-05EB-4208-828E-A8473A19ED29}" type="pres">
      <dgm:prSet presAssocID="{0C475C52-95D6-4836-85B7-C482EF93A791}" presName="spaceBetweenRectangles" presStyleCnt="0"/>
      <dgm:spPr/>
    </dgm:pt>
    <dgm:pt modelId="{4A1B31CD-120B-492A-8498-BC2225251D84}" type="pres">
      <dgm:prSet presAssocID="{6D77E4D4-5719-4AF2-9E77-7B27E295C595}" presName="parentLin" presStyleCnt="0"/>
      <dgm:spPr/>
    </dgm:pt>
    <dgm:pt modelId="{01B495F4-9E1C-4A53-90D1-8F166B1C5AE2}" type="pres">
      <dgm:prSet presAssocID="{6D77E4D4-5719-4AF2-9E77-7B27E295C595}" presName="parentLeftMargin" presStyleLbl="node1" presStyleIdx="0" presStyleCnt="4"/>
      <dgm:spPr/>
    </dgm:pt>
    <dgm:pt modelId="{71229171-2D3C-4F3C-B9F7-0CCF337BB195}" type="pres">
      <dgm:prSet presAssocID="{6D77E4D4-5719-4AF2-9E77-7B27E295C595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6BF5FB8-2D6E-4432-BED2-ADDF67CE26C6}" type="pres">
      <dgm:prSet presAssocID="{6D77E4D4-5719-4AF2-9E77-7B27E295C595}" presName="negativeSpace" presStyleCnt="0"/>
      <dgm:spPr/>
    </dgm:pt>
    <dgm:pt modelId="{E0E03B3B-A5B3-4079-8052-5F9922836097}" type="pres">
      <dgm:prSet presAssocID="{6D77E4D4-5719-4AF2-9E77-7B27E295C595}" presName="childText" presStyleLbl="conFgAcc1" presStyleIdx="1" presStyleCnt="4">
        <dgm:presLayoutVars>
          <dgm:bulletEnabled val="1"/>
        </dgm:presLayoutVars>
      </dgm:prSet>
      <dgm:spPr/>
    </dgm:pt>
    <dgm:pt modelId="{7447371B-A4F3-40EF-83AE-4ED553C46C37}" type="pres">
      <dgm:prSet presAssocID="{10294DD7-AB7E-48C8-9573-F492BE9843A1}" presName="spaceBetweenRectangles" presStyleCnt="0"/>
      <dgm:spPr/>
    </dgm:pt>
    <dgm:pt modelId="{E6D39796-6716-4085-8211-51AAAEC3B00D}" type="pres">
      <dgm:prSet presAssocID="{B8F98B93-77D7-4B5E-8317-C7B23604E04E}" presName="parentLin" presStyleCnt="0"/>
      <dgm:spPr/>
    </dgm:pt>
    <dgm:pt modelId="{4BF69FF6-6067-4C39-87C9-233B29BFC362}" type="pres">
      <dgm:prSet presAssocID="{B8F98B93-77D7-4B5E-8317-C7B23604E04E}" presName="parentLeftMargin" presStyleLbl="node1" presStyleIdx="1" presStyleCnt="4"/>
      <dgm:spPr/>
    </dgm:pt>
    <dgm:pt modelId="{40E2E09F-1913-42CB-9094-89DEB5827CFC}" type="pres">
      <dgm:prSet presAssocID="{B8F98B93-77D7-4B5E-8317-C7B23604E04E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8039805-9F98-41FF-9200-D9561EF67418}" type="pres">
      <dgm:prSet presAssocID="{B8F98B93-77D7-4B5E-8317-C7B23604E04E}" presName="negativeSpace" presStyleCnt="0"/>
      <dgm:spPr/>
    </dgm:pt>
    <dgm:pt modelId="{6875056D-ED1D-486F-BA69-A5BD5585934F}" type="pres">
      <dgm:prSet presAssocID="{B8F98B93-77D7-4B5E-8317-C7B23604E04E}" presName="childText" presStyleLbl="conFgAcc1" presStyleIdx="2" presStyleCnt="4">
        <dgm:presLayoutVars>
          <dgm:bulletEnabled val="1"/>
        </dgm:presLayoutVars>
      </dgm:prSet>
      <dgm:spPr/>
    </dgm:pt>
    <dgm:pt modelId="{61AAA30C-AAD5-4401-B448-EA98D89A134F}" type="pres">
      <dgm:prSet presAssocID="{A23EBB22-22A4-449B-94F7-F766EEEAB152}" presName="spaceBetweenRectangles" presStyleCnt="0"/>
      <dgm:spPr/>
    </dgm:pt>
    <dgm:pt modelId="{B3C157EF-BF2D-48E1-A8AD-54B5E28E9C5B}" type="pres">
      <dgm:prSet presAssocID="{3035C034-3B87-4052-9962-8FFE1BF21FED}" presName="parentLin" presStyleCnt="0"/>
      <dgm:spPr/>
    </dgm:pt>
    <dgm:pt modelId="{7CA070D4-E307-428F-8986-2EB6ECCEEE69}" type="pres">
      <dgm:prSet presAssocID="{3035C034-3B87-4052-9962-8FFE1BF21FED}" presName="parentLeftMargin" presStyleLbl="node1" presStyleIdx="2" presStyleCnt="4"/>
      <dgm:spPr/>
    </dgm:pt>
    <dgm:pt modelId="{2975ACDB-7344-4FCA-958A-CB1C9908C5AB}" type="pres">
      <dgm:prSet presAssocID="{3035C034-3B87-4052-9962-8FFE1BF21FED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A34E4E78-1AAE-4C1C-A28F-2397BD59F7D2}" type="pres">
      <dgm:prSet presAssocID="{3035C034-3B87-4052-9962-8FFE1BF21FED}" presName="negativeSpace" presStyleCnt="0"/>
      <dgm:spPr/>
    </dgm:pt>
    <dgm:pt modelId="{3076308A-2282-4907-8FCF-5EB71C160227}" type="pres">
      <dgm:prSet presAssocID="{3035C034-3B87-4052-9962-8FFE1BF21FED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26BDB0D-6CA8-47D1-AFE9-B47E055CB5B1}" type="presOf" srcId="{E968BD56-90CC-4A58-877A-0297618B18BF}" destId="{6F1BED96-473E-46C1-961A-B94C1782C06C}" srcOrd="0" destOrd="0" presId="urn:microsoft.com/office/officeart/2005/8/layout/list1"/>
    <dgm:cxn modelId="{A6A8FD0E-F3C0-4AFE-AA28-340250761B0D}" srcId="{B8F98B93-77D7-4B5E-8317-C7B23604E04E}" destId="{E63FE4CD-DEBA-4707-918D-D7DC0DC92471}" srcOrd="0" destOrd="0" parTransId="{647A6FA7-3F5B-48E9-9C01-D47E97D76BEC}" sibTransId="{DEFA39F3-827C-4B6D-91F2-0C4F50B9AD0F}"/>
    <dgm:cxn modelId="{E45C8C0F-9545-48E0-A048-E2197B07509C}" srcId="{6D77E4D4-5719-4AF2-9E77-7B27E295C595}" destId="{FF26D40B-CD6A-45C0-92B8-26726B721D8C}" srcOrd="0" destOrd="0" parTransId="{8DF8D618-FEB4-4B1C-BF8F-842E921036EF}" sibTransId="{80C0781A-41C8-4690-B400-B647F4988A47}"/>
    <dgm:cxn modelId="{792ED810-2D6B-447D-B5EE-93134F9A7B19}" type="presOf" srcId="{F5552D9F-F42B-4F06-9575-D7697FB077B4}" destId="{EAC577A2-0F7F-4911-96B5-432DC406EC61}" srcOrd="0" destOrd="0" presId="urn:microsoft.com/office/officeart/2005/8/layout/list1"/>
    <dgm:cxn modelId="{EA235A1E-39A3-453B-B247-69993122A45F}" type="presOf" srcId="{6D77E4D4-5719-4AF2-9E77-7B27E295C595}" destId="{71229171-2D3C-4F3C-B9F7-0CCF337BB195}" srcOrd="1" destOrd="0" presId="urn:microsoft.com/office/officeart/2005/8/layout/list1"/>
    <dgm:cxn modelId="{43F3CA1E-65C8-4258-AD1F-1E7005EC0A94}" type="presOf" srcId="{E63FE4CD-DEBA-4707-918D-D7DC0DC92471}" destId="{6875056D-ED1D-486F-BA69-A5BD5585934F}" srcOrd="0" destOrd="0" presId="urn:microsoft.com/office/officeart/2005/8/layout/list1"/>
    <dgm:cxn modelId="{4C218838-3407-41C6-B4D6-057458F0FC9D}" srcId="{3035C034-3B87-4052-9962-8FFE1BF21FED}" destId="{62B9F8D6-0288-4C8D-8634-53F4B08FDBA3}" srcOrd="0" destOrd="0" parTransId="{06EFDD45-5834-4994-8113-108414407F50}" sibTransId="{52825050-CF0D-410E-AA89-E7E8B02BBBC6}"/>
    <dgm:cxn modelId="{36EB865E-0116-4B16-B3C6-F8C784538828}" type="presOf" srcId="{6D77E4D4-5719-4AF2-9E77-7B27E295C595}" destId="{01B495F4-9E1C-4A53-90D1-8F166B1C5AE2}" srcOrd="0" destOrd="0" presId="urn:microsoft.com/office/officeart/2005/8/layout/list1"/>
    <dgm:cxn modelId="{B0047B42-5879-44FD-BCE2-60BE53E46C86}" type="presOf" srcId="{FF26D40B-CD6A-45C0-92B8-26726B721D8C}" destId="{E0E03B3B-A5B3-4079-8052-5F9922836097}" srcOrd="0" destOrd="0" presId="urn:microsoft.com/office/officeart/2005/8/layout/list1"/>
    <dgm:cxn modelId="{F7562247-C82A-41C7-801E-61999A64FE74}" type="presOf" srcId="{657284D2-9CA9-494E-91FE-B3EEA7648A81}" destId="{91CA189F-8779-4BCE-A6BD-4DB41ED63945}" srcOrd="0" destOrd="0" presId="urn:microsoft.com/office/officeart/2005/8/layout/list1"/>
    <dgm:cxn modelId="{6EA1188B-9F8A-4EDD-946E-223E4FD269EF}" srcId="{657284D2-9CA9-494E-91FE-B3EEA7648A81}" destId="{6D77E4D4-5719-4AF2-9E77-7B27E295C595}" srcOrd="1" destOrd="0" parTransId="{563E5250-77BB-4AFE-A745-5C6625984DD7}" sibTransId="{10294DD7-AB7E-48C8-9573-F492BE9843A1}"/>
    <dgm:cxn modelId="{3753B596-00E4-48D9-85B1-0BD1E0C5C4A1}" type="presOf" srcId="{3035C034-3B87-4052-9962-8FFE1BF21FED}" destId="{7CA070D4-E307-428F-8986-2EB6ECCEEE69}" srcOrd="0" destOrd="0" presId="urn:microsoft.com/office/officeart/2005/8/layout/list1"/>
    <dgm:cxn modelId="{DE37E79F-DADA-49A7-87CB-F06AF0158BC5}" type="presOf" srcId="{62B9F8D6-0288-4C8D-8634-53F4B08FDBA3}" destId="{3076308A-2282-4907-8FCF-5EB71C160227}" srcOrd="0" destOrd="0" presId="urn:microsoft.com/office/officeart/2005/8/layout/list1"/>
    <dgm:cxn modelId="{BF345EA1-8F12-4280-82B7-DAC5952DC78C}" srcId="{657284D2-9CA9-494E-91FE-B3EEA7648A81}" destId="{3035C034-3B87-4052-9962-8FFE1BF21FED}" srcOrd="3" destOrd="0" parTransId="{83B93DA0-39F1-4CA9-907A-7CB19E4BC25A}" sibTransId="{07D97789-934E-43AD-B738-A75F0B7B8B25}"/>
    <dgm:cxn modelId="{EAF59BB3-AF17-43D3-9E8A-3685F5B5B35C}" srcId="{657284D2-9CA9-494E-91FE-B3EEA7648A81}" destId="{F5552D9F-F42B-4F06-9575-D7697FB077B4}" srcOrd="0" destOrd="0" parTransId="{F59E2506-AA06-4153-8E73-F7FB8564E3BC}" sibTransId="{0C475C52-95D6-4836-85B7-C482EF93A791}"/>
    <dgm:cxn modelId="{F07150B6-7F15-44D1-B5A1-735EB9A62D75}" srcId="{F5552D9F-F42B-4F06-9575-D7697FB077B4}" destId="{E968BD56-90CC-4A58-877A-0297618B18BF}" srcOrd="0" destOrd="0" parTransId="{DECF14FA-7655-413D-B11A-68FB4F67FDE0}" sibTransId="{30CE7C86-9ECA-4ED9-AA2B-A738262F8400}"/>
    <dgm:cxn modelId="{499403B7-0DF4-4DD2-9466-C0C32D88580A}" type="presOf" srcId="{B8F98B93-77D7-4B5E-8317-C7B23604E04E}" destId="{40E2E09F-1913-42CB-9094-89DEB5827CFC}" srcOrd="1" destOrd="0" presId="urn:microsoft.com/office/officeart/2005/8/layout/list1"/>
    <dgm:cxn modelId="{C0E51BEE-BAE8-44EF-B1D8-6A7F3FE74C8E}" type="presOf" srcId="{3035C034-3B87-4052-9962-8FFE1BF21FED}" destId="{2975ACDB-7344-4FCA-958A-CB1C9908C5AB}" srcOrd="1" destOrd="0" presId="urn:microsoft.com/office/officeart/2005/8/layout/list1"/>
    <dgm:cxn modelId="{BA5344EF-DD21-4B92-AAF3-D63D48DE1055}" type="presOf" srcId="{B8F98B93-77D7-4B5E-8317-C7B23604E04E}" destId="{4BF69FF6-6067-4C39-87C9-233B29BFC362}" srcOrd="0" destOrd="0" presId="urn:microsoft.com/office/officeart/2005/8/layout/list1"/>
    <dgm:cxn modelId="{108434F3-2275-475B-AB1C-9A64B2E654B1}" srcId="{657284D2-9CA9-494E-91FE-B3EEA7648A81}" destId="{B8F98B93-77D7-4B5E-8317-C7B23604E04E}" srcOrd="2" destOrd="0" parTransId="{CC998B2A-DD65-49B5-A820-C3CD95E238E1}" sibTransId="{A23EBB22-22A4-449B-94F7-F766EEEAB152}"/>
    <dgm:cxn modelId="{87A85FF5-9185-4BFE-BB32-A9316246F258}" type="presOf" srcId="{F5552D9F-F42B-4F06-9575-D7697FB077B4}" destId="{D26A8B12-A6A0-4947-A948-DC1BC278BF0E}" srcOrd="1" destOrd="0" presId="urn:microsoft.com/office/officeart/2005/8/layout/list1"/>
    <dgm:cxn modelId="{216CA307-270C-47E0-94BE-E95DAF74D79D}" type="presParOf" srcId="{91CA189F-8779-4BCE-A6BD-4DB41ED63945}" destId="{A379ECC4-8EE3-4861-B965-32408E8DE1AB}" srcOrd="0" destOrd="0" presId="urn:microsoft.com/office/officeart/2005/8/layout/list1"/>
    <dgm:cxn modelId="{A66ED390-33E2-4DB9-8487-ACC1F9C1F1CC}" type="presParOf" srcId="{A379ECC4-8EE3-4861-B965-32408E8DE1AB}" destId="{EAC577A2-0F7F-4911-96B5-432DC406EC61}" srcOrd="0" destOrd="0" presId="urn:microsoft.com/office/officeart/2005/8/layout/list1"/>
    <dgm:cxn modelId="{D1ED2A3A-FA22-446F-A269-1BDA4921CE70}" type="presParOf" srcId="{A379ECC4-8EE3-4861-B965-32408E8DE1AB}" destId="{D26A8B12-A6A0-4947-A948-DC1BC278BF0E}" srcOrd="1" destOrd="0" presId="urn:microsoft.com/office/officeart/2005/8/layout/list1"/>
    <dgm:cxn modelId="{129ED81B-DC11-440C-9F10-EF9657509549}" type="presParOf" srcId="{91CA189F-8779-4BCE-A6BD-4DB41ED63945}" destId="{4757FCC2-A8AA-443B-B574-8118565655E6}" srcOrd="1" destOrd="0" presId="urn:microsoft.com/office/officeart/2005/8/layout/list1"/>
    <dgm:cxn modelId="{2ABFBC6C-D517-417F-B27D-6BA37A34575F}" type="presParOf" srcId="{91CA189F-8779-4BCE-A6BD-4DB41ED63945}" destId="{6F1BED96-473E-46C1-961A-B94C1782C06C}" srcOrd="2" destOrd="0" presId="urn:microsoft.com/office/officeart/2005/8/layout/list1"/>
    <dgm:cxn modelId="{0CCE25A8-DF51-41E0-BBE2-C78F46C3AE5C}" type="presParOf" srcId="{91CA189F-8779-4BCE-A6BD-4DB41ED63945}" destId="{505542E9-05EB-4208-828E-A8473A19ED29}" srcOrd="3" destOrd="0" presId="urn:microsoft.com/office/officeart/2005/8/layout/list1"/>
    <dgm:cxn modelId="{B221F8E5-411B-48DC-BD9E-5EA97C99E818}" type="presParOf" srcId="{91CA189F-8779-4BCE-A6BD-4DB41ED63945}" destId="{4A1B31CD-120B-492A-8498-BC2225251D84}" srcOrd="4" destOrd="0" presId="urn:microsoft.com/office/officeart/2005/8/layout/list1"/>
    <dgm:cxn modelId="{95CC7B9D-55B0-4C92-B427-F5777DA9EE2D}" type="presParOf" srcId="{4A1B31CD-120B-492A-8498-BC2225251D84}" destId="{01B495F4-9E1C-4A53-90D1-8F166B1C5AE2}" srcOrd="0" destOrd="0" presId="urn:microsoft.com/office/officeart/2005/8/layout/list1"/>
    <dgm:cxn modelId="{4DCE9FCD-645E-4118-A8D1-89775A217D8F}" type="presParOf" srcId="{4A1B31CD-120B-492A-8498-BC2225251D84}" destId="{71229171-2D3C-4F3C-B9F7-0CCF337BB195}" srcOrd="1" destOrd="0" presId="urn:microsoft.com/office/officeart/2005/8/layout/list1"/>
    <dgm:cxn modelId="{D740AAE5-65F3-4A41-8552-67299CAB461F}" type="presParOf" srcId="{91CA189F-8779-4BCE-A6BD-4DB41ED63945}" destId="{A6BF5FB8-2D6E-4432-BED2-ADDF67CE26C6}" srcOrd="5" destOrd="0" presId="urn:microsoft.com/office/officeart/2005/8/layout/list1"/>
    <dgm:cxn modelId="{27965F50-5E50-4EF2-8B49-650681715E0D}" type="presParOf" srcId="{91CA189F-8779-4BCE-A6BD-4DB41ED63945}" destId="{E0E03B3B-A5B3-4079-8052-5F9922836097}" srcOrd="6" destOrd="0" presId="urn:microsoft.com/office/officeart/2005/8/layout/list1"/>
    <dgm:cxn modelId="{26378968-A569-409B-84E1-824C319E93BB}" type="presParOf" srcId="{91CA189F-8779-4BCE-A6BD-4DB41ED63945}" destId="{7447371B-A4F3-40EF-83AE-4ED553C46C37}" srcOrd="7" destOrd="0" presId="urn:microsoft.com/office/officeart/2005/8/layout/list1"/>
    <dgm:cxn modelId="{C1C983DD-5CE8-4EBE-B376-3ECC07B57E1D}" type="presParOf" srcId="{91CA189F-8779-4BCE-A6BD-4DB41ED63945}" destId="{E6D39796-6716-4085-8211-51AAAEC3B00D}" srcOrd="8" destOrd="0" presId="urn:microsoft.com/office/officeart/2005/8/layout/list1"/>
    <dgm:cxn modelId="{31D0A130-9E78-4B1C-8BD2-F43919EBA18B}" type="presParOf" srcId="{E6D39796-6716-4085-8211-51AAAEC3B00D}" destId="{4BF69FF6-6067-4C39-87C9-233B29BFC362}" srcOrd="0" destOrd="0" presId="urn:microsoft.com/office/officeart/2005/8/layout/list1"/>
    <dgm:cxn modelId="{0FCB658C-AD24-44EE-A762-248A9B32D762}" type="presParOf" srcId="{E6D39796-6716-4085-8211-51AAAEC3B00D}" destId="{40E2E09F-1913-42CB-9094-89DEB5827CFC}" srcOrd="1" destOrd="0" presId="urn:microsoft.com/office/officeart/2005/8/layout/list1"/>
    <dgm:cxn modelId="{94DC0676-3D4F-4100-B424-1F6BA54D77E3}" type="presParOf" srcId="{91CA189F-8779-4BCE-A6BD-4DB41ED63945}" destId="{08039805-9F98-41FF-9200-D9561EF67418}" srcOrd="9" destOrd="0" presId="urn:microsoft.com/office/officeart/2005/8/layout/list1"/>
    <dgm:cxn modelId="{DE7A9C4E-4BC0-4A1D-A208-76165A7E28CD}" type="presParOf" srcId="{91CA189F-8779-4BCE-A6BD-4DB41ED63945}" destId="{6875056D-ED1D-486F-BA69-A5BD5585934F}" srcOrd="10" destOrd="0" presId="urn:microsoft.com/office/officeart/2005/8/layout/list1"/>
    <dgm:cxn modelId="{42B635C4-F578-4FB2-9263-9E5CA55EEF37}" type="presParOf" srcId="{91CA189F-8779-4BCE-A6BD-4DB41ED63945}" destId="{61AAA30C-AAD5-4401-B448-EA98D89A134F}" srcOrd="11" destOrd="0" presId="urn:microsoft.com/office/officeart/2005/8/layout/list1"/>
    <dgm:cxn modelId="{7E696148-318E-441E-849A-0FAE95114E2B}" type="presParOf" srcId="{91CA189F-8779-4BCE-A6BD-4DB41ED63945}" destId="{B3C157EF-BF2D-48E1-A8AD-54B5E28E9C5B}" srcOrd="12" destOrd="0" presId="urn:microsoft.com/office/officeart/2005/8/layout/list1"/>
    <dgm:cxn modelId="{CEDF46E1-0FEE-43D4-AF04-F5276578023A}" type="presParOf" srcId="{B3C157EF-BF2D-48E1-A8AD-54B5E28E9C5B}" destId="{7CA070D4-E307-428F-8986-2EB6ECCEEE69}" srcOrd="0" destOrd="0" presId="urn:microsoft.com/office/officeart/2005/8/layout/list1"/>
    <dgm:cxn modelId="{51607674-C4E6-4FAE-B174-8B27E9FD7F72}" type="presParOf" srcId="{B3C157EF-BF2D-48E1-A8AD-54B5E28E9C5B}" destId="{2975ACDB-7344-4FCA-958A-CB1C9908C5AB}" srcOrd="1" destOrd="0" presId="urn:microsoft.com/office/officeart/2005/8/layout/list1"/>
    <dgm:cxn modelId="{B354BCD5-535F-44F0-A75D-CD0C75C422AE}" type="presParOf" srcId="{91CA189F-8779-4BCE-A6BD-4DB41ED63945}" destId="{A34E4E78-1AAE-4C1C-A28F-2397BD59F7D2}" srcOrd="13" destOrd="0" presId="urn:microsoft.com/office/officeart/2005/8/layout/list1"/>
    <dgm:cxn modelId="{995028CA-222C-4441-9FCF-8BDA4790BC67}" type="presParOf" srcId="{91CA189F-8779-4BCE-A6BD-4DB41ED63945}" destId="{3076308A-2282-4907-8FCF-5EB71C16022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CE1B574-D906-4A19-A3A0-789D3F0DB098}" type="doc">
      <dgm:prSet loTypeId="urn:microsoft.com/office/officeart/2005/8/layout/hierarchy3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064DC70-AA60-40D9-BDB7-278FAE43FBEC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Описание</a:t>
          </a:r>
        </a:p>
      </dgm:t>
    </dgm:pt>
    <dgm:pt modelId="{041F03A6-CF08-492A-BC40-51B226A29D8D}" type="parTrans" cxnId="{108C5085-48C7-4427-BCD3-281E9F8FD44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DE7F3E2C-66D7-4034-B5F4-ED52B40F7F1C}" type="sibTrans" cxnId="{108C5085-48C7-4427-BCD3-281E9F8FD44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055414D1-3E55-4397-A6B6-718952775D00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Повествование</a:t>
          </a:r>
        </a:p>
      </dgm:t>
    </dgm:pt>
    <dgm:pt modelId="{E5DDA39F-3183-4DAC-90A7-6ECE84C34A7D}" type="parTrans" cxnId="{0267D1A0-532A-4C1A-ACB1-A0BF7472699F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88C850BD-AD3A-4B2E-AB74-727FE8FB1125}" type="sibTrans" cxnId="{0267D1A0-532A-4C1A-ACB1-A0BF7472699F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855A7F78-0DB1-4E61-9B51-CB4313728B69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свойства предметов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во времени</a:t>
          </a:r>
        </a:p>
      </dgm:t>
    </dgm:pt>
    <dgm:pt modelId="{EEF7620B-889A-462B-8C79-BF709298AA49}" type="parTrans" cxnId="{543698AB-5230-4782-AD97-BD73037CE957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69028664-FD5A-4471-98BD-B95A7C22E2B5}" type="sibTrans" cxnId="{543698AB-5230-4782-AD97-BD73037CE957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C0935177-C0FF-438F-93C3-6515398F320D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Роман, краткий рассказ, пьеса, сообщения в газете</a:t>
          </a:r>
        </a:p>
      </dgm:t>
    </dgm:pt>
    <dgm:pt modelId="{AE0A82DE-18DD-4EC8-85F5-7384CF4B67E1}" type="parTrans" cxnId="{7E42ED5B-6AD5-4399-A58E-68051AC717C8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4E2ED697-08EC-4F51-B950-ABC43003A524}" type="sibTrans" cxnId="{7E42ED5B-6AD5-4399-A58E-68051AC717C8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D51A572-4A5F-4774-BB8E-48E0B6470D66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свойства предметов </a:t>
          </a:r>
          <a:br>
            <a:rPr lang="en-US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пространстве</a:t>
          </a:r>
        </a:p>
      </dgm:t>
    </dgm:pt>
    <dgm:pt modelId="{0009087E-7989-4749-90F1-DBA67BAE71CA}" type="parTrans" cxnId="{902D57E1-EFE7-4ED9-BDD9-B0AD2DC9EDA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930B1E7B-3D28-4067-A7ED-99542DA9054A}" type="sibTrans" cxnId="{902D57E1-EFE7-4ED9-BDD9-B0AD2DC9EDA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53244996-E84A-4E5F-BEF6-151E4D62FCB7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книге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путешествиях </a:t>
          </a:r>
          <a:br>
            <a:rPr lang="en-US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дневнике – </a:t>
          </a:r>
          <a:br>
            <a:rPr lang="en-US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это описание места,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а также карта, </a:t>
          </a:r>
          <a:r>
            <a:rPr lang="ru-RU" sz="16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онлайн-расписание</a:t>
          </a: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полетов</a:t>
          </a:r>
        </a:p>
      </dgm:t>
    </dgm:pt>
    <dgm:pt modelId="{BF346BC5-2286-4E4A-8741-6940703DFBF6}" type="parTrans" cxnId="{2E782C10-1662-46B1-A594-9AF882D4250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D3B1B7F5-173A-4F10-B40A-7254FE46D6CA}" type="sibTrans" cxnId="{2E782C10-1662-46B1-A594-9AF882D4250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5AC6A83-357E-4586-8073-9437607CC4A5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Изложение</a:t>
          </a:r>
        </a:p>
      </dgm:t>
    </dgm:pt>
    <dgm:pt modelId="{62DC8BE5-B05E-4432-BB33-4B77FA17C1C9}" type="parTrans" cxnId="{07A73701-B787-4814-8AF3-9576A9B17C8E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2FB007A-7774-4AAF-B473-074D2585D550}" type="sibTrans" cxnId="{07A73701-B787-4814-8AF3-9576A9B17C8E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1DB84729-10C4-4D0B-B2D6-EB8F2BF72B6F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Информация представлена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составные понятия</a:t>
          </a:r>
        </a:p>
      </dgm:t>
    </dgm:pt>
    <dgm:pt modelId="{5CB7A4AE-BAD3-42F1-8700-9D899BC6530E}" type="parTrans" cxnId="{83104AF8-C56D-4D1E-871A-991D66E1177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9D5BB68-7B47-4EC9-96A3-8B3A41E76E2B}" type="sibTrans" cxnId="{83104AF8-C56D-4D1E-871A-991D66E1177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18CD472E-48F5-4561-9A0F-CC3737634769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Эссе, график, демонстрирующий изменения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численности населения</a:t>
          </a:r>
        </a:p>
      </dgm:t>
    </dgm:pt>
    <dgm:pt modelId="{D4C556E1-1A0B-4620-B5EF-DEC74150A1EB}" type="parTrans" cxnId="{B6A8B9A1-5D5D-4D28-9575-3961836378B6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F8E1F8C4-4147-4612-9AF2-318D9D40A406}" type="sibTrans" cxnId="{B6A8B9A1-5D5D-4D28-9575-3961836378B6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1069672-B7B1-4A1B-93AF-31C9D6F9FFAA}" type="pres">
      <dgm:prSet presAssocID="{5CE1B574-D906-4A19-A3A0-789D3F0DB09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E1D28EF-E899-41AD-864F-04A9FB398720}" type="pres">
      <dgm:prSet presAssocID="{1064DC70-AA60-40D9-BDB7-278FAE43FBEC}" presName="root" presStyleCnt="0"/>
      <dgm:spPr/>
    </dgm:pt>
    <dgm:pt modelId="{DA02284B-1527-4A04-875C-3BFFA48906EE}" type="pres">
      <dgm:prSet presAssocID="{1064DC70-AA60-40D9-BDB7-278FAE43FBEC}" presName="rootComposite" presStyleCnt="0"/>
      <dgm:spPr/>
    </dgm:pt>
    <dgm:pt modelId="{E0293045-8254-4EE4-8911-BDDE37AA4AE1}" type="pres">
      <dgm:prSet presAssocID="{1064DC70-AA60-40D9-BDB7-278FAE43FBEC}" presName="rootText" presStyleLbl="node1" presStyleIdx="0" presStyleCnt="3"/>
      <dgm:spPr/>
    </dgm:pt>
    <dgm:pt modelId="{40C5CCC5-5CEB-46A1-B8A0-8DA32DA70801}" type="pres">
      <dgm:prSet presAssocID="{1064DC70-AA60-40D9-BDB7-278FAE43FBEC}" presName="rootConnector" presStyleLbl="node1" presStyleIdx="0" presStyleCnt="3"/>
      <dgm:spPr/>
    </dgm:pt>
    <dgm:pt modelId="{A5C1D629-A784-4659-9ED7-83E60A2486D3}" type="pres">
      <dgm:prSet presAssocID="{1064DC70-AA60-40D9-BDB7-278FAE43FBEC}" presName="childShape" presStyleCnt="0"/>
      <dgm:spPr/>
    </dgm:pt>
    <dgm:pt modelId="{9C3066AE-932B-464E-8C77-158EEF8D9198}" type="pres">
      <dgm:prSet presAssocID="{0009087E-7989-4749-90F1-DBA67BAE71CA}" presName="Name13" presStyleLbl="parChTrans1D2" presStyleIdx="0" presStyleCnt="6"/>
      <dgm:spPr/>
    </dgm:pt>
    <dgm:pt modelId="{FF732A34-9D60-47CB-AD1F-B686D2075858}" type="pres">
      <dgm:prSet presAssocID="{ED51A572-4A5F-4774-BB8E-48E0B6470D66}" presName="childText" presStyleLbl="bgAcc1" presStyleIdx="0" presStyleCnt="6" custScaleX="119387" custScaleY="116955">
        <dgm:presLayoutVars>
          <dgm:bulletEnabled val="1"/>
        </dgm:presLayoutVars>
      </dgm:prSet>
      <dgm:spPr/>
    </dgm:pt>
    <dgm:pt modelId="{9B43E2A1-301B-4BB5-8949-FFE369285CEF}" type="pres">
      <dgm:prSet presAssocID="{BF346BC5-2286-4E4A-8741-6940703DFBF6}" presName="Name13" presStyleLbl="parChTrans1D2" presStyleIdx="1" presStyleCnt="6"/>
      <dgm:spPr/>
    </dgm:pt>
    <dgm:pt modelId="{208F3B32-048B-4D2A-A819-8A39AB7BCA0A}" type="pres">
      <dgm:prSet presAssocID="{53244996-E84A-4E5F-BEF6-151E4D62FCB7}" presName="childText" presStyleLbl="bgAcc1" presStyleIdx="1" presStyleCnt="6" custScaleX="119387" custScaleY="144671">
        <dgm:presLayoutVars>
          <dgm:bulletEnabled val="1"/>
        </dgm:presLayoutVars>
      </dgm:prSet>
      <dgm:spPr/>
    </dgm:pt>
    <dgm:pt modelId="{56E6DD0E-CB8E-463C-8F1C-DCA4842630BD}" type="pres">
      <dgm:prSet presAssocID="{055414D1-3E55-4397-A6B6-718952775D00}" presName="root" presStyleCnt="0"/>
      <dgm:spPr/>
    </dgm:pt>
    <dgm:pt modelId="{63CF227C-3BCD-4B7A-8751-EA7AB65C2C4C}" type="pres">
      <dgm:prSet presAssocID="{055414D1-3E55-4397-A6B6-718952775D00}" presName="rootComposite" presStyleCnt="0"/>
      <dgm:spPr/>
    </dgm:pt>
    <dgm:pt modelId="{820F448B-1654-45E7-8955-0FCF7412D073}" type="pres">
      <dgm:prSet presAssocID="{055414D1-3E55-4397-A6B6-718952775D00}" presName="rootText" presStyleLbl="node1" presStyleIdx="1" presStyleCnt="3"/>
      <dgm:spPr/>
    </dgm:pt>
    <dgm:pt modelId="{7A7058FC-ED50-40B5-A8AA-08AB29F2A418}" type="pres">
      <dgm:prSet presAssocID="{055414D1-3E55-4397-A6B6-718952775D00}" presName="rootConnector" presStyleLbl="node1" presStyleIdx="1" presStyleCnt="3"/>
      <dgm:spPr/>
    </dgm:pt>
    <dgm:pt modelId="{47E53D53-2065-4C4D-AF87-2424B56DF4C9}" type="pres">
      <dgm:prSet presAssocID="{055414D1-3E55-4397-A6B6-718952775D00}" presName="childShape" presStyleCnt="0"/>
      <dgm:spPr/>
    </dgm:pt>
    <dgm:pt modelId="{BEEF2DBD-F75B-4186-8016-1968F4E21D98}" type="pres">
      <dgm:prSet presAssocID="{EEF7620B-889A-462B-8C79-BF709298AA49}" presName="Name13" presStyleLbl="parChTrans1D2" presStyleIdx="2" presStyleCnt="6"/>
      <dgm:spPr/>
    </dgm:pt>
    <dgm:pt modelId="{9836CD1A-DE73-4114-953F-25BD6C2251FA}" type="pres">
      <dgm:prSet presAssocID="{855A7F78-0DB1-4E61-9B51-CB4313728B69}" presName="childText" presStyleLbl="bgAcc1" presStyleIdx="2" presStyleCnt="6" custScaleX="119387" custScaleY="116955">
        <dgm:presLayoutVars>
          <dgm:bulletEnabled val="1"/>
        </dgm:presLayoutVars>
      </dgm:prSet>
      <dgm:spPr/>
    </dgm:pt>
    <dgm:pt modelId="{D04D8128-5757-4A36-8D92-8E4D9807BE95}" type="pres">
      <dgm:prSet presAssocID="{AE0A82DE-18DD-4EC8-85F5-7384CF4B67E1}" presName="Name13" presStyleLbl="parChTrans1D2" presStyleIdx="3" presStyleCnt="6"/>
      <dgm:spPr/>
    </dgm:pt>
    <dgm:pt modelId="{B281F201-965B-4C8C-9F08-04D3960DD3B3}" type="pres">
      <dgm:prSet presAssocID="{C0935177-C0FF-438F-93C3-6515398F320D}" presName="childText" presStyleLbl="bgAcc1" presStyleIdx="3" presStyleCnt="6" custScaleX="119387" custScaleY="144671">
        <dgm:presLayoutVars>
          <dgm:bulletEnabled val="1"/>
        </dgm:presLayoutVars>
      </dgm:prSet>
      <dgm:spPr/>
    </dgm:pt>
    <dgm:pt modelId="{04EE59B3-EA35-434A-9DE0-7FDF2EAF5F65}" type="pres">
      <dgm:prSet presAssocID="{E5AC6A83-357E-4586-8073-9437607CC4A5}" presName="root" presStyleCnt="0"/>
      <dgm:spPr/>
    </dgm:pt>
    <dgm:pt modelId="{455DDA1F-0C6E-49E2-BB83-A610C4F76A29}" type="pres">
      <dgm:prSet presAssocID="{E5AC6A83-357E-4586-8073-9437607CC4A5}" presName="rootComposite" presStyleCnt="0"/>
      <dgm:spPr/>
    </dgm:pt>
    <dgm:pt modelId="{FB72E04A-83A5-4A1B-A043-92BC4EBB3A53}" type="pres">
      <dgm:prSet presAssocID="{E5AC6A83-357E-4586-8073-9437607CC4A5}" presName="rootText" presStyleLbl="node1" presStyleIdx="2" presStyleCnt="3"/>
      <dgm:spPr/>
    </dgm:pt>
    <dgm:pt modelId="{B35B8B3C-51BD-4373-83EA-BB84D9121184}" type="pres">
      <dgm:prSet presAssocID="{E5AC6A83-357E-4586-8073-9437607CC4A5}" presName="rootConnector" presStyleLbl="node1" presStyleIdx="2" presStyleCnt="3"/>
      <dgm:spPr/>
    </dgm:pt>
    <dgm:pt modelId="{FFA56F2C-3AC2-4A23-A965-EC8069A73F23}" type="pres">
      <dgm:prSet presAssocID="{E5AC6A83-357E-4586-8073-9437607CC4A5}" presName="childShape" presStyleCnt="0"/>
      <dgm:spPr/>
    </dgm:pt>
    <dgm:pt modelId="{D6E33362-216B-46F1-A07A-1E644DD7E964}" type="pres">
      <dgm:prSet presAssocID="{5CB7A4AE-BAD3-42F1-8700-9D899BC6530E}" presName="Name13" presStyleLbl="parChTrans1D2" presStyleIdx="4" presStyleCnt="6"/>
      <dgm:spPr/>
    </dgm:pt>
    <dgm:pt modelId="{51F36273-5054-4393-B368-2F13246D444A}" type="pres">
      <dgm:prSet presAssocID="{1DB84729-10C4-4D0B-B2D6-EB8F2BF72B6F}" presName="childText" presStyleLbl="bgAcc1" presStyleIdx="4" presStyleCnt="6" custScaleX="119387" custScaleY="116955">
        <dgm:presLayoutVars>
          <dgm:bulletEnabled val="1"/>
        </dgm:presLayoutVars>
      </dgm:prSet>
      <dgm:spPr/>
    </dgm:pt>
    <dgm:pt modelId="{8059E893-EE74-4AD6-B390-73819E366185}" type="pres">
      <dgm:prSet presAssocID="{D4C556E1-1A0B-4620-B5EF-DEC74150A1EB}" presName="Name13" presStyleLbl="parChTrans1D2" presStyleIdx="5" presStyleCnt="6"/>
      <dgm:spPr/>
    </dgm:pt>
    <dgm:pt modelId="{BD234562-6303-48D7-A6EC-5DD204300AB2}" type="pres">
      <dgm:prSet presAssocID="{18CD472E-48F5-4561-9A0F-CC3737634769}" presName="childText" presStyleLbl="bgAcc1" presStyleIdx="5" presStyleCnt="6" custScaleX="119387" custScaleY="144671">
        <dgm:presLayoutVars>
          <dgm:bulletEnabled val="1"/>
        </dgm:presLayoutVars>
      </dgm:prSet>
      <dgm:spPr/>
    </dgm:pt>
  </dgm:ptLst>
  <dgm:cxnLst>
    <dgm:cxn modelId="{07A73701-B787-4814-8AF3-9576A9B17C8E}" srcId="{5CE1B574-D906-4A19-A3A0-789D3F0DB098}" destId="{E5AC6A83-357E-4586-8073-9437607CC4A5}" srcOrd="2" destOrd="0" parTransId="{62DC8BE5-B05E-4432-BB33-4B77FA17C1C9}" sibTransId="{A2FB007A-7774-4AAF-B473-074D2585D550}"/>
    <dgm:cxn modelId="{E47CA009-EBB1-48DA-B45F-6697BFD22EBB}" type="presOf" srcId="{ED51A572-4A5F-4774-BB8E-48E0B6470D66}" destId="{FF732A34-9D60-47CB-AD1F-B686D2075858}" srcOrd="0" destOrd="0" presId="urn:microsoft.com/office/officeart/2005/8/layout/hierarchy3"/>
    <dgm:cxn modelId="{2E782C10-1662-46B1-A594-9AF882D4250B}" srcId="{1064DC70-AA60-40D9-BDB7-278FAE43FBEC}" destId="{53244996-E84A-4E5F-BEF6-151E4D62FCB7}" srcOrd="1" destOrd="0" parTransId="{BF346BC5-2286-4E4A-8741-6940703DFBF6}" sibTransId="{D3B1B7F5-173A-4F10-B40A-7254FE46D6CA}"/>
    <dgm:cxn modelId="{9E921129-1A14-4ECE-B191-DF5B304101F3}" type="presOf" srcId="{1DB84729-10C4-4D0B-B2D6-EB8F2BF72B6F}" destId="{51F36273-5054-4393-B368-2F13246D444A}" srcOrd="0" destOrd="0" presId="urn:microsoft.com/office/officeart/2005/8/layout/hierarchy3"/>
    <dgm:cxn modelId="{465D583A-8CEB-40D0-B6BE-00EF048EA789}" type="presOf" srcId="{BF346BC5-2286-4E4A-8741-6940703DFBF6}" destId="{9B43E2A1-301B-4BB5-8949-FFE369285CEF}" srcOrd="0" destOrd="0" presId="urn:microsoft.com/office/officeart/2005/8/layout/hierarchy3"/>
    <dgm:cxn modelId="{7E42ED5B-6AD5-4399-A58E-68051AC717C8}" srcId="{055414D1-3E55-4397-A6B6-718952775D00}" destId="{C0935177-C0FF-438F-93C3-6515398F320D}" srcOrd="1" destOrd="0" parTransId="{AE0A82DE-18DD-4EC8-85F5-7384CF4B67E1}" sibTransId="{4E2ED697-08EC-4F51-B950-ABC43003A524}"/>
    <dgm:cxn modelId="{053D245E-931D-4C42-B3ED-E80693E2FD87}" type="presOf" srcId="{D4C556E1-1A0B-4620-B5EF-DEC74150A1EB}" destId="{8059E893-EE74-4AD6-B390-73819E366185}" srcOrd="0" destOrd="0" presId="urn:microsoft.com/office/officeart/2005/8/layout/hierarchy3"/>
    <dgm:cxn modelId="{C13A9541-78B1-458E-90A1-A812ABC031DF}" type="presOf" srcId="{5CE1B574-D906-4A19-A3A0-789D3F0DB098}" destId="{A1069672-B7B1-4A1B-93AF-31C9D6F9FFAA}" srcOrd="0" destOrd="0" presId="urn:microsoft.com/office/officeart/2005/8/layout/hierarchy3"/>
    <dgm:cxn modelId="{142D3865-5809-4811-8713-D81AE78A17F9}" type="presOf" srcId="{5CB7A4AE-BAD3-42F1-8700-9D899BC6530E}" destId="{D6E33362-216B-46F1-A07A-1E644DD7E964}" srcOrd="0" destOrd="0" presId="urn:microsoft.com/office/officeart/2005/8/layout/hierarchy3"/>
    <dgm:cxn modelId="{51633E4E-AF38-4973-98F0-ACF002546A98}" type="presOf" srcId="{53244996-E84A-4E5F-BEF6-151E4D62FCB7}" destId="{208F3B32-048B-4D2A-A819-8A39AB7BCA0A}" srcOrd="0" destOrd="0" presId="urn:microsoft.com/office/officeart/2005/8/layout/hierarchy3"/>
    <dgm:cxn modelId="{E9CD4E51-5BA0-41A3-AD69-0E27F2206666}" type="presOf" srcId="{EEF7620B-889A-462B-8C79-BF709298AA49}" destId="{BEEF2DBD-F75B-4186-8016-1968F4E21D98}" srcOrd="0" destOrd="0" presId="urn:microsoft.com/office/officeart/2005/8/layout/hierarchy3"/>
    <dgm:cxn modelId="{137C9F75-C6FA-4D4B-A27F-69756F7C7C46}" type="presOf" srcId="{1064DC70-AA60-40D9-BDB7-278FAE43FBEC}" destId="{40C5CCC5-5CEB-46A1-B8A0-8DA32DA70801}" srcOrd="1" destOrd="0" presId="urn:microsoft.com/office/officeart/2005/8/layout/hierarchy3"/>
    <dgm:cxn modelId="{39EAA083-C0E6-4DC3-9FA2-2C4B19309DFB}" type="presOf" srcId="{E5AC6A83-357E-4586-8073-9437607CC4A5}" destId="{B35B8B3C-51BD-4373-83EA-BB84D9121184}" srcOrd="1" destOrd="0" presId="urn:microsoft.com/office/officeart/2005/8/layout/hierarchy3"/>
    <dgm:cxn modelId="{108C5085-48C7-4427-BCD3-281E9F8FD440}" srcId="{5CE1B574-D906-4A19-A3A0-789D3F0DB098}" destId="{1064DC70-AA60-40D9-BDB7-278FAE43FBEC}" srcOrd="0" destOrd="0" parTransId="{041F03A6-CF08-492A-BC40-51B226A29D8D}" sibTransId="{DE7F3E2C-66D7-4034-B5F4-ED52B40F7F1C}"/>
    <dgm:cxn modelId="{0267D1A0-532A-4C1A-ACB1-A0BF7472699F}" srcId="{5CE1B574-D906-4A19-A3A0-789D3F0DB098}" destId="{055414D1-3E55-4397-A6B6-718952775D00}" srcOrd="1" destOrd="0" parTransId="{E5DDA39F-3183-4DAC-90A7-6ECE84C34A7D}" sibTransId="{88C850BD-AD3A-4B2E-AB74-727FE8FB1125}"/>
    <dgm:cxn modelId="{B6A8B9A1-5D5D-4D28-9575-3961836378B6}" srcId="{E5AC6A83-357E-4586-8073-9437607CC4A5}" destId="{18CD472E-48F5-4561-9A0F-CC3737634769}" srcOrd="1" destOrd="0" parTransId="{D4C556E1-1A0B-4620-B5EF-DEC74150A1EB}" sibTransId="{F8E1F8C4-4147-4612-9AF2-318D9D40A406}"/>
    <dgm:cxn modelId="{0578A5A2-2F72-4BE3-86E5-689B9DDAED6F}" type="presOf" srcId="{1064DC70-AA60-40D9-BDB7-278FAE43FBEC}" destId="{E0293045-8254-4EE4-8911-BDDE37AA4AE1}" srcOrd="0" destOrd="0" presId="urn:microsoft.com/office/officeart/2005/8/layout/hierarchy3"/>
    <dgm:cxn modelId="{893190AB-D30E-44DE-A4BB-32607E2EC565}" type="presOf" srcId="{18CD472E-48F5-4561-9A0F-CC3737634769}" destId="{BD234562-6303-48D7-A6EC-5DD204300AB2}" srcOrd="0" destOrd="0" presId="urn:microsoft.com/office/officeart/2005/8/layout/hierarchy3"/>
    <dgm:cxn modelId="{543698AB-5230-4782-AD97-BD73037CE957}" srcId="{055414D1-3E55-4397-A6B6-718952775D00}" destId="{855A7F78-0DB1-4E61-9B51-CB4313728B69}" srcOrd="0" destOrd="0" parTransId="{EEF7620B-889A-462B-8C79-BF709298AA49}" sibTransId="{69028664-FD5A-4471-98BD-B95A7C22E2B5}"/>
    <dgm:cxn modelId="{7D3A55C5-1005-4FFF-8C84-0F22D53683C1}" type="presOf" srcId="{C0935177-C0FF-438F-93C3-6515398F320D}" destId="{B281F201-965B-4C8C-9F08-04D3960DD3B3}" srcOrd="0" destOrd="0" presId="urn:microsoft.com/office/officeart/2005/8/layout/hierarchy3"/>
    <dgm:cxn modelId="{74A373CE-34CC-452B-BAA3-C89C0038D194}" type="presOf" srcId="{AE0A82DE-18DD-4EC8-85F5-7384CF4B67E1}" destId="{D04D8128-5757-4A36-8D92-8E4D9807BE95}" srcOrd="0" destOrd="0" presId="urn:microsoft.com/office/officeart/2005/8/layout/hierarchy3"/>
    <dgm:cxn modelId="{6277FECE-1DDF-4A3B-86F2-732BE83B5298}" type="presOf" srcId="{E5AC6A83-357E-4586-8073-9437607CC4A5}" destId="{FB72E04A-83A5-4A1B-A043-92BC4EBB3A53}" srcOrd="0" destOrd="0" presId="urn:microsoft.com/office/officeart/2005/8/layout/hierarchy3"/>
    <dgm:cxn modelId="{FF4B12DA-2DFF-458E-8DCB-0ABA4A08191E}" type="presOf" srcId="{055414D1-3E55-4397-A6B6-718952775D00}" destId="{7A7058FC-ED50-40B5-A8AA-08AB29F2A418}" srcOrd="1" destOrd="0" presId="urn:microsoft.com/office/officeart/2005/8/layout/hierarchy3"/>
    <dgm:cxn modelId="{902D57E1-EFE7-4ED9-BDD9-B0AD2DC9EDAB}" srcId="{1064DC70-AA60-40D9-BDB7-278FAE43FBEC}" destId="{ED51A572-4A5F-4774-BB8E-48E0B6470D66}" srcOrd="0" destOrd="0" parTransId="{0009087E-7989-4749-90F1-DBA67BAE71CA}" sibTransId="{930B1E7B-3D28-4067-A7ED-99542DA9054A}"/>
    <dgm:cxn modelId="{837D24E9-0626-456F-9A0E-5D68157EB083}" type="presOf" srcId="{0009087E-7989-4749-90F1-DBA67BAE71CA}" destId="{9C3066AE-932B-464E-8C77-158EEF8D9198}" srcOrd="0" destOrd="0" presId="urn:microsoft.com/office/officeart/2005/8/layout/hierarchy3"/>
    <dgm:cxn modelId="{9A4423F2-023E-43C1-8D7D-689F3A96A3B6}" type="presOf" srcId="{055414D1-3E55-4397-A6B6-718952775D00}" destId="{820F448B-1654-45E7-8955-0FCF7412D073}" srcOrd="0" destOrd="0" presId="urn:microsoft.com/office/officeart/2005/8/layout/hierarchy3"/>
    <dgm:cxn modelId="{83104AF8-C56D-4D1E-871A-991D66E11770}" srcId="{E5AC6A83-357E-4586-8073-9437607CC4A5}" destId="{1DB84729-10C4-4D0B-B2D6-EB8F2BF72B6F}" srcOrd="0" destOrd="0" parTransId="{5CB7A4AE-BAD3-42F1-8700-9D899BC6530E}" sibTransId="{E9D5BB68-7B47-4EC9-96A3-8B3A41E76E2B}"/>
    <dgm:cxn modelId="{858EAAF8-1AF9-46D7-8D17-BC649BFB1DC6}" type="presOf" srcId="{855A7F78-0DB1-4E61-9B51-CB4313728B69}" destId="{9836CD1A-DE73-4114-953F-25BD6C2251FA}" srcOrd="0" destOrd="0" presId="urn:microsoft.com/office/officeart/2005/8/layout/hierarchy3"/>
    <dgm:cxn modelId="{D79F222D-6862-4204-944F-5CA3664A1F58}" type="presParOf" srcId="{A1069672-B7B1-4A1B-93AF-31C9D6F9FFAA}" destId="{9E1D28EF-E899-41AD-864F-04A9FB398720}" srcOrd="0" destOrd="0" presId="urn:microsoft.com/office/officeart/2005/8/layout/hierarchy3"/>
    <dgm:cxn modelId="{A43A0BF4-57BF-416F-810D-757F32E4DDA1}" type="presParOf" srcId="{9E1D28EF-E899-41AD-864F-04A9FB398720}" destId="{DA02284B-1527-4A04-875C-3BFFA48906EE}" srcOrd="0" destOrd="0" presId="urn:microsoft.com/office/officeart/2005/8/layout/hierarchy3"/>
    <dgm:cxn modelId="{D9948765-CD06-4D55-BABD-7F857B6C1AFC}" type="presParOf" srcId="{DA02284B-1527-4A04-875C-3BFFA48906EE}" destId="{E0293045-8254-4EE4-8911-BDDE37AA4AE1}" srcOrd="0" destOrd="0" presId="urn:microsoft.com/office/officeart/2005/8/layout/hierarchy3"/>
    <dgm:cxn modelId="{D1A51BA0-1D66-4FF4-9718-E1A2FD89F6F3}" type="presParOf" srcId="{DA02284B-1527-4A04-875C-3BFFA48906EE}" destId="{40C5CCC5-5CEB-46A1-B8A0-8DA32DA70801}" srcOrd="1" destOrd="0" presId="urn:microsoft.com/office/officeart/2005/8/layout/hierarchy3"/>
    <dgm:cxn modelId="{E41FA8CC-B8DE-4B6B-82B7-99E3F6443472}" type="presParOf" srcId="{9E1D28EF-E899-41AD-864F-04A9FB398720}" destId="{A5C1D629-A784-4659-9ED7-83E60A2486D3}" srcOrd="1" destOrd="0" presId="urn:microsoft.com/office/officeart/2005/8/layout/hierarchy3"/>
    <dgm:cxn modelId="{9070BD58-D3FC-4BAA-A176-46F2EA2861BD}" type="presParOf" srcId="{A5C1D629-A784-4659-9ED7-83E60A2486D3}" destId="{9C3066AE-932B-464E-8C77-158EEF8D9198}" srcOrd="0" destOrd="0" presId="urn:microsoft.com/office/officeart/2005/8/layout/hierarchy3"/>
    <dgm:cxn modelId="{59E2013F-61CF-4423-AFC2-7115027C289C}" type="presParOf" srcId="{A5C1D629-A784-4659-9ED7-83E60A2486D3}" destId="{FF732A34-9D60-47CB-AD1F-B686D2075858}" srcOrd="1" destOrd="0" presId="urn:microsoft.com/office/officeart/2005/8/layout/hierarchy3"/>
    <dgm:cxn modelId="{A5D2AE38-8229-4848-9CBB-29A51C9ADE23}" type="presParOf" srcId="{A5C1D629-A784-4659-9ED7-83E60A2486D3}" destId="{9B43E2A1-301B-4BB5-8949-FFE369285CEF}" srcOrd="2" destOrd="0" presId="urn:microsoft.com/office/officeart/2005/8/layout/hierarchy3"/>
    <dgm:cxn modelId="{CBDD4939-ADE2-4ADA-A78B-FAFE5A6D7975}" type="presParOf" srcId="{A5C1D629-A784-4659-9ED7-83E60A2486D3}" destId="{208F3B32-048B-4D2A-A819-8A39AB7BCA0A}" srcOrd="3" destOrd="0" presId="urn:microsoft.com/office/officeart/2005/8/layout/hierarchy3"/>
    <dgm:cxn modelId="{D1993630-0A13-458F-B766-4514B26774ED}" type="presParOf" srcId="{A1069672-B7B1-4A1B-93AF-31C9D6F9FFAA}" destId="{56E6DD0E-CB8E-463C-8F1C-DCA4842630BD}" srcOrd="1" destOrd="0" presId="urn:microsoft.com/office/officeart/2005/8/layout/hierarchy3"/>
    <dgm:cxn modelId="{6B95A5BC-C987-42EE-BF23-874B7C1A2D0E}" type="presParOf" srcId="{56E6DD0E-CB8E-463C-8F1C-DCA4842630BD}" destId="{63CF227C-3BCD-4B7A-8751-EA7AB65C2C4C}" srcOrd="0" destOrd="0" presId="urn:microsoft.com/office/officeart/2005/8/layout/hierarchy3"/>
    <dgm:cxn modelId="{DF3F693F-2F57-474A-BDC3-F57D02DB6CEF}" type="presParOf" srcId="{63CF227C-3BCD-4B7A-8751-EA7AB65C2C4C}" destId="{820F448B-1654-45E7-8955-0FCF7412D073}" srcOrd="0" destOrd="0" presId="urn:microsoft.com/office/officeart/2005/8/layout/hierarchy3"/>
    <dgm:cxn modelId="{505C8CAB-2B5C-4BAF-ABBC-B8D676F5F522}" type="presParOf" srcId="{63CF227C-3BCD-4B7A-8751-EA7AB65C2C4C}" destId="{7A7058FC-ED50-40B5-A8AA-08AB29F2A418}" srcOrd="1" destOrd="0" presId="urn:microsoft.com/office/officeart/2005/8/layout/hierarchy3"/>
    <dgm:cxn modelId="{BAFB8CE5-511E-436D-BCF1-FFB8ADB3FFE7}" type="presParOf" srcId="{56E6DD0E-CB8E-463C-8F1C-DCA4842630BD}" destId="{47E53D53-2065-4C4D-AF87-2424B56DF4C9}" srcOrd="1" destOrd="0" presId="urn:microsoft.com/office/officeart/2005/8/layout/hierarchy3"/>
    <dgm:cxn modelId="{A1707C0C-FC09-481E-9D40-C785BF5E68A8}" type="presParOf" srcId="{47E53D53-2065-4C4D-AF87-2424B56DF4C9}" destId="{BEEF2DBD-F75B-4186-8016-1968F4E21D98}" srcOrd="0" destOrd="0" presId="urn:microsoft.com/office/officeart/2005/8/layout/hierarchy3"/>
    <dgm:cxn modelId="{51214154-3950-444F-9688-47A8ADDD3C9F}" type="presParOf" srcId="{47E53D53-2065-4C4D-AF87-2424B56DF4C9}" destId="{9836CD1A-DE73-4114-953F-25BD6C2251FA}" srcOrd="1" destOrd="0" presId="urn:microsoft.com/office/officeart/2005/8/layout/hierarchy3"/>
    <dgm:cxn modelId="{0C2EFE7F-DA33-49CF-8856-6F374946F2FC}" type="presParOf" srcId="{47E53D53-2065-4C4D-AF87-2424B56DF4C9}" destId="{D04D8128-5757-4A36-8D92-8E4D9807BE95}" srcOrd="2" destOrd="0" presId="urn:microsoft.com/office/officeart/2005/8/layout/hierarchy3"/>
    <dgm:cxn modelId="{88587CBD-02B6-49D4-9203-C2A9924D6972}" type="presParOf" srcId="{47E53D53-2065-4C4D-AF87-2424B56DF4C9}" destId="{B281F201-965B-4C8C-9F08-04D3960DD3B3}" srcOrd="3" destOrd="0" presId="urn:microsoft.com/office/officeart/2005/8/layout/hierarchy3"/>
    <dgm:cxn modelId="{D26784A2-3479-480C-B123-55C90C02F161}" type="presParOf" srcId="{A1069672-B7B1-4A1B-93AF-31C9D6F9FFAA}" destId="{04EE59B3-EA35-434A-9DE0-7FDF2EAF5F65}" srcOrd="2" destOrd="0" presId="urn:microsoft.com/office/officeart/2005/8/layout/hierarchy3"/>
    <dgm:cxn modelId="{E66DEC53-0EB7-44F1-9480-944F8BF006A9}" type="presParOf" srcId="{04EE59B3-EA35-434A-9DE0-7FDF2EAF5F65}" destId="{455DDA1F-0C6E-49E2-BB83-A610C4F76A29}" srcOrd="0" destOrd="0" presId="urn:microsoft.com/office/officeart/2005/8/layout/hierarchy3"/>
    <dgm:cxn modelId="{C9727F64-E8CA-4EAA-8F3D-8F926152B3E4}" type="presParOf" srcId="{455DDA1F-0C6E-49E2-BB83-A610C4F76A29}" destId="{FB72E04A-83A5-4A1B-A043-92BC4EBB3A53}" srcOrd="0" destOrd="0" presId="urn:microsoft.com/office/officeart/2005/8/layout/hierarchy3"/>
    <dgm:cxn modelId="{40D6E883-FF9D-462B-B09C-6FD46AC11320}" type="presParOf" srcId="{455DDA1F-0C6E-49E2-BB83-A610C4F76A29}" destId="{B35B8B3C-51BD-4373-83EA-BB84D9121184}" srcOrd="1" destOrd="0" presId="urn:microsoft.com/office/officeart/2005/8/layout/hierarchy3"/>
    <dgm:cxn modelId="{1DC866AF-3CDF-41CF-B2EB-348C94DAB9C5}" type="presParOf" srcId="{04EE59B3-EA35-434A-9DE0-7FDF2EAF5F65}" destId="{FFA56F2C-3AC2-4A23-A965-EC8069A73F23}" srcOrd="1" destOrd="0" presId="urn:microsoft.com/office/officeart/2005/8/layout/hierarchy3"/>
    <dgm:cxn modelId="{3ADEB53F-850A-423B-861C-7FDBD4206354}" type="presParOf" srcId="{FFA56F2C-3AC2-4A23-A965-EC8069A73F23}" destId="{D6E33362-216B-46F1-A07A-1E644DD7E964}" srcOrd="0" destOrd="0" presId="urn:microsoft.com/office/officeart/2005/8/layout/hierarchy3"/>
    <dgm:cxn modelId="{A4655C04-F126-44AB-B832-5C70137F04E6}" type="presParOf" srcId="{FFA56F2C-3AC2-4A23-A965-EC8069A73F23}" destId="{51F36273-5054-4393-B368-2F13246D444A}" srcOrd="1" destOrd="0" presId="urn:microsoft.com/office/officeart/2005/8/layout/hierarchy3"/>
    <dgm:cxn modelId="{46F1A6A4-0FA3-4A15-8DFE-285DA4E36EE2}" type="presParOf" srcId="{FFA56F2C-3AC2-4A23-A965-EC8069A73F23}" destId="{8059E893-EE74-4AD6-B390-73819E366185}" srcOrd="2" destOrd="0" presId="urn:microsoft.com/office/officeart/2005/8/layout/hierarchy3"/>
    <dgm:cxn modelId="{C138D7AD-D328-4BC4-B7D2-00A388A77ECF}" type="presParOf" srcId="{FFA56F2C-3AC2-4A23-A965-EC8069A73F23}" destId="{BD234562-6303-48D7-A6EC-5DD204300AB2}" srcOrd="3" destOrd="0" presId="urn:microsoft.com/office/officeart/2005/8/layout/hierarchy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CE1B574-D906-4A19-A3A0-789D3F0DB098}" type="doc">
      <dgm:prSet loTypeId="urn:microsoft.com/office/officeart/2005/8/layout/hierarchy3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064DC70-AA60-40D9-BDB7-278FAE43FBEC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Аргументация</a:t>
          </a:r>
        </a:p>
      </dgm:t>
    </dgm:pt>
    <dgm:pt modelId="{041F03A6-CF08-492A-BC40-51B226A29D8D}" type="parTrans" cxnId="{108C5085-48C7-4427-BCD3-281E9F8FD44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DE7F3E2C-66D7-4034-B5F4-ED52B40F7F1C}" type="sibTrans" cxnId="{108C5085-48C7-4427-BCD3-281E9F8FD44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055414D1-3E55-4397-A6B6-718952775D00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Инструкция</a:t>
          </a:r>
        </a:p>
      </dgm:t>
    </dgm:pt>
    <dgm:pt modelId="{E5DDA39F-3183-4DAC-90A7-6ECE84C34A7D}" type="parTrans" cxnId="{0267D1A0-532A-4C1A-ACB1-A0BF7472699F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88C850BD-AD3A-4B2E-AB74-727FE8FB1125}" type="sibTrans" cxnId="{0267D1A0-532A-4C1A-ACB1-A0BF7472699F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855A7F78-0DB1-4E61-9B51-CB4313728B69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действия</a:t>
          </a:r>
        </a:p>
      </dgm:t>
    </dgm:pt>
    <dgm:pt modelId="{EEF7620B-889A-462B-8C79-BF709298AA49}" type="parTrans" cxnId="{543698AB-5230-4782-AD97-BD73037CE957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69028664-FD5A-4471-98BD-B95A7C22E2B5}" type="sibTrans" cxnId="{543698AB-5230-4782-AD97-BD73037CE957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C0935177-C0FF-438F-93C3-6515398F320D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Рецепт </a:t>
          </a:r>
          <a:br>
            <a:rPr lang="en-US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руководство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 работе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 программным обеспечением</a:t>
          </a:r>
        </a:p>
      </dgm:t>
    </dgm:pt>
    <dgm:pt modelId="{AE0A82DE-18DD-4EC8-85F5-7384CF4B67E1}" type="parTrans" cxnId="{7E42ED5B-6AD5-4399-A58E-68051AC717C8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4E2ED697-08EC-4F51-B950-ABC43003A524}" type="sibTrans" cxnId="{7E42ED5B-6AD5-4399-A58E-68051AC717C8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D51A572-4A5F-4774-BB8E-48E0B6470D66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Текст, </a:t>
          </a:r>
          <a:br>
            <a:rPr lang="en-US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который показывает взаимоотношения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между понятиями или утверждениями</a:t>
          </a:r>
        </a:p>
      </dgm:t>
    </dgm:pt>
    <dgm:pt modelId="{0009087E-7989-4749-90F1-DBA67BAE71CA}" type="parTrans" cxnId="{902D57E1-EFE7-4ED9-BDD9-B0AD2DC9EDA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930B1E7B-3D28-4067-A7ED-99542DA9054A}" type="sibTrans" cxnId="{902D57E1-EFE7-4ED9-BDD9-B0AD2DC9EDA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53244996-E84A-4E5F-BEF6-151E4D62FCB7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Письма к редактору, посты на форуме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отзывы о книге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фильме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интернете</a:t>
          </a:r>
        </a:p>
      </dgm:t>
    </dgm:pt>
    <dgm:pt modelId="{BF346BC5-2286-4E4A-8741-6940703DFBF6}" type="parTrans" cxnId="{2E782C10-1662-46B1-A594-9AF882D4250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D3B1B7F5-173A-4F10-B40A-7254FE46D6CA}" type="sibTrans" cxnId="{2E782C10-1662-46B1-A594-9AF882D4250B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5AC6A83-357E-4586-8073-9437607CC4A5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Взаимодействие или сделка</a:t>
          </a:r>
        </a:p>
      </dgm:t>
    </dgm:pt>
    <dgm:pt modelId="{62DC8BE5-B05E-4432-BB33-4B77FA17C1C9}" type="parTrans" cxnId="{07A73701-B787-4814-8AF3-9576A9B17C8E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2FB007A-7774-4AAF-B473-074D2585D550}" type="sibTrans" cxnId="{07A73701-B787-4814-8AF3-9576A9B17C8E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1DB84729-10C4-4D0B-B2D6-EB8F2BF72B6F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достижение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цели</a:t>
          </a:r>
        </a:p>
      </dgm:t>
    </dgm:pt>
    <dgm:pt modelId="{5CB7A4AE-BAD3-42F1-8700-9D899BC6530E}" type="parTrans" cxnId="{83104AF8-C56D-4D1E-871A-991D66E1177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E9D5BB68-7B47-4EC9-96A3-8B3A41E76E2B}" type="sibTrans" cxnId="{83104AF8-C56D-4D1E-871A-991D66E11770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18CD472E-48F5-4561-9A0F-CC3737634769}">
      <dgm:prSet phldrT="[Текст]" custT="1"/>
      <dgm:spPr/>
      <dgm:t>
        <a:bodyPr/>
        <a:lstStyle/>
        <a:p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 о том, 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исполнить просьбу</a:t>
          </a:r>
          <a:b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организовать встречу</a:t>
          </a:r>
        </a:p>
      </dgm:t>
    </dgm:pt>
    <dgm:pt modelId="{D4C556E1-1A0B-4620-B5EF-DEC74150A1EB}" type="parTrans" cxnId="{B6A8B9A1-5D5D-4D28-9575-3961836378B6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F8E1F8C4-4147-4612-9AF2-318D9D40A406}" type="sibTrans" cxnId="{B6A8B9A1-5D5D-4D28-9575-3961836378B6}">
      <dgm:prSet/>
      <dgm:spPr/>
      <dgm:t>
        <a:bodyPr/>
        <a:lstStyle/>
        <a:p>
          <a:endParaRPr lang="ru-RU" sz="1600">
            <a:latin typeface="Arial" pitchFamily="34" charset="0"/>
            <a:cs typeface="Arial" pitchFamily="34" charset="0"/>
          </a:endParaRPr>
        </a:p>
      </dgm:t>
    </dgm:pt>
    <dgm:pt modelId="{A1069672-B7B1-4A1B-93AF-31C9D6F9FFAA}" type="pres">
      <dgm:prSet presAssocID="{5CE1B574-D906-4A19-A3A0-789D3F0DB09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E1D28EF-E899-41AD-864F-04A9FB398720}" type="pres">
      <dgm:prSet presAssocID="{1064DC70-AA60-40D9-BDB7-278FAE43FBEC}" presName="root" presStyleCnt="0"/>
      <dgm:spPr/>
    </dgm:pt>
    <dgm:pt modelId="{DA02284B-1527-4A04-875C-3BFFA48906EE}" type="pres">
      <dgm:prSet presAssocID="{1064DC70-AA60-40D9-BDB7-278FAE43FBEC}" presName="rootComposite" presStyleCnt="0"/>
      <dgm:spPr/>
    </dgm:pt>
    <dgm:pt modelId="{E0293045-8254-4EE4-8911-BDDE37AA4AE1}" type="pres">
      <dgm:prSet presAssocID="{1064DC70-AA60-40D9-BDB7-278FAE43FBEC}" presName="rootText" presStyleLbl="node1" presStyleIdx="0" presStyleCnt="3"/>
      <dgm:spPr/>
    </dgm:pt>
    <dgm:pt modelId="{40C5CCC5-5CEB-46A1-B8A0-8DA32DA70801}" type="pres">
      <dgm:prSet presAssocID="{1064DC70-AA60-40D9-BDB7-278FAE43FBEC}" presName="rootConnector" presStyleLbl="node1" presStyleIdx="0" presStyleCnt="3"/>
      <dgm:spPr/>
    </dgm:pt>
    <dgm:pt modelId="{A5C1D629-A784-4659-9ED7-83E60A2486D3}" type="pres">
      <dgm:prSet presAssocID="{1064DC70-AA60-40D9-BDB7-278FAE43FBEC}" presName="childShape" presStyleCnt="0"/>
      <dgm:spPr/>
    </dgm:pt>
    <dgm:pt modelId="{9C3066AE-932B-464E-8C77-158EEF8D9198}" type="pres">
      <dgm:prSet presAssocID="{0009087E-7989-4749-90F1-DBA67BAE71CA}" presName="Name13" presStyleLbl="parChTrans1D2" presStyleIdx="0" presStyleCnt="6"/>
      <dgm:spPr/>
    </dgm:pt>
    <dgm:pt modelId="{FF732A34-9D60-47CB-AD1F-B686D2075858}" type="pres">
      <dgm:prSet presAssocID="{ED51A572-4A5F-4774-BB8E-48E0B6470D66}" presName="childText" presStyleLbl="bgAcc1" presStyleIdx="0" presStyleCnt="6" custScaleX="119387" custScaleY="116955">
        <dgm:presLayoutVars>
          <dgm:bulletEnabled val="1"/>
        </dgm:presLayoutVars>
      </dgm:prSet>
      <dgm:spPr/>
    </dgm:pt>
    <dgm:pt modelId="{9B43E2A1-301B-4BB5-8949-FFE369285CEF}" type="pres">
      <dgm:prSet presAssocID="{BF346BC5-2286-4E4A-8741-6940703DFBF6}" presName="Name13" presStyleLbl="parChTrans1D2" presStyleIdx="1" presStyleCnt="6"/>
      <dgm:spPr/>
    </dgm:pt>
    <dgm:pt modelId="{208F3B32-048B-4D2A-A819-8A39AB7BCA0A}" type="pres">
      <dgm:prSet presAssocID="{53244996-E84A-4E5F-BEF6-151E4D62FCB7}" presName="childText" presStyleLbl="bgAcc1" presStyleIdx="1" presStyleCnt="6" custScaleX="119387" custScaleY="144671">
        <dgm:presLayoutVars>
          <dgm:bulletEnabled val="1"/>
        </dgm:presLayoutVars>
      </dgm:prSet>
      <dgm:spPr/>
    </dgm:pt>
    <dgm:pt modelId="{56E6DD0E-CB8E-463C-8F1C-DCA4842630BD}" type="pres">
      <dgm:prSet presAssocID="{055414D1-3E55-4397-A6B6-718952775D00}" presName="root" presStyleCnt="0"/>
      <dgm:spPr/>
    </dgm:pt>
    <dgm:pt modelId="{63CF227C-3BCD-4B7A-8751-EA7AB65C2C4C}" type="pres">
      <dgm:prSet presAssocID="{055414D1-3E55-4397-A6B6-718952775D00}" presName="rootComposite" presStyleCnt="0"/>
      <dgm:spPr/>
    </dgm:pt>
    <dgm:pt modelId="{820F448B-1654-45E7-8955-0FCF7412D073}" type="pres">
      <dgm:prSet presAssocID="{055414D1-3E55-4397-A6B6-718952775D00}" presName="rootText" presStyleLbl="node1" presStyleIdx="1" presStyleCnt="3"/>
      <dgm:spPr/>
    </dgm:pt>
    <dgm:pt modelId="{7A7058FC-ED50-40B5-A8AA-08AB29F2A418}" type="pres">
      <dgm:prSet presAssocID="{055414D1-3E55-4397-A6B6-718952775D00}" presName="rootConnector" presStyleLbl="node1" presStyleIdx="1" presStyleCnt="3"/>
      <dgm:spPr/>
    </dgm:pt>
    <dgm:pt modelId="{47E53D53-2065-4C4D-AF87-2424B56DF4C9}" type="pres">
      <dgm:prSet presAssocID="{055414D1-3E55-4397-A6B6-718952775D00}" presName="childShape" presStyleCnt="0"/>
      <dgm:spPr/>
    </dgm:pt>
    <dgm:pt modelId="{BEEF2DBD-F75B-4186-8016-1968F4E21D98}" type="pres">
      <dgm:prSet presAssocID="{EEF7620B-889A-462B-8C79-BF709298AA49}" presName="Name13" presStyleLbl="parChTrans1D2" presStyleIdx="2" presStyleCnt="6"/>
      <dgm:spPr/>
    </dgm:pt>
    <dgm:pt modelId="{9836CD1A-DE73-4114-953F-25BD6C2251FA}" type="pres">
      <dgm:prSet presAssocID="{855A7F78-0DB1-4E61-9B51-CB4313728B69}" presName="childText" presStyleLbl="bgAcc1" presStyleIdx="2" presStyleCnt="6" custScaleX="119387" custScaleY="116955">
        <dgm:presLayoutVars>
          <dgm:bulletEnabled val="1"/>
        </dgm:presLayoutVars>
      </dgm:prSet>
      <dgm:spPr/>
    </dgm:pt>
    <dgm:pt modelId="{D04D8128-5757-4A36-8D92-8E4D9807BE95}" type="pres">
      <dgm:prSet presAssocID="{AE0A82DE-18DD-4EC8-85F5-7384CF4B67E1}" presName="Name13" presStyleLbl="parChTrans1D2" presStyleIdx="3" presStyleCnt="6"/>
      <dgm:spPr/>
    </dgm:pt>
    <dgm:pt modelId="{B281F201-965B-4C8C-9F08-04D3960DD3B3}" type="pres">
      <dgm:prSet presAssocID="{C0935177-C0FF-438F-93C3-6515398F320D}" presName="childText" presStyleLbl="bgAcc1" presStyleIdx="3" presStyleCnt="6" custScaleX="119387" custScaleY="144671">
        <dgm:presLayoutVars>
          <dgm:bulletEnabled val="1"/>
        </dgm:presLayoutVars>
      </dgm:prSet>
      <dgm:spPr/>
    </dgm:pt>
    <dgm:pt modelId="{04EE59B3-EA35-434A-9DE0-7FDF2EAF5F65}" type="pres">
      <dgm:prSet presAssocID="{E5AC6A83-357E-4586-8073-9437607CC4A5}" presName="root" presStyleCnt="0"/>
      <dgm:spPr/>
    </dgm:pt>
    <dgm:pt modelId="{455DDA1F-0C6E-49E2-BB83-A610C4F76A29}" type="pres">
      <dgm:prSet presAssocID="{E5AC6A83-357E-4586-8073-9437607CC4A5}" presName="rootComposite" presStyleCnt="0"/>
      <dgm:spPr/>
    </dgm:pt>
    <dgm:pt modelId="{FB72E04A-83A5-4A1B-A043-92BC4EBB3A53}" type="pres">
      <dgm:prSet presAssocID="{E5AC6A83-357E-4586-8073-9437607CC4A5}" presName="rootText" presStyleLbl="node1" presStyleIdx="2" presStyleCnt="3"/>
      <dgm:spPr/>
    </dgm:pt>
    <dgm:pt modelId="{B35B8B3C-51BD-4373-83EA-BB84D9121184}" type="pres">
      <dgm:prSet presAssocID="{E5AC6A83-357E-4586-8073-9437607CC4A5}" presName="rootConnector" presStyleLbl="node1" presStyleIdx="2" presStyleCnt="3"/>
      <dgm:spPr/>
    </dgm:pt>
    <dgm:pt modelId="{FFA56F2C-3AC2-4A23-A965-EC8069A73F23}" type="pres">
      <dgm:prSet presAssocID="{E5AC6A83-357E-4586-8073-9437607CC4A5}" presName="childShape" presStyleCnt="0"/>
      <dgm:spPr/>
    </dgm:pt>
    <dgm:pt modelId="{D6E33362-216B-46F1-A07A-1E644DD7E964}" type="pres">
      <dgm:prSet presAssocID="{5CB7A4AE-BAD3-42F1-8700-9D899BC6530E}" presName="Name13" presStyleLbl="parChTrans1D2" presStyleIdx="4" presStyleCnt="6"/>
      <dgm:spPr/>
    </dgm:pt>
    <dgm:pt modelId="{51F36273-5054-4393-B368-2F13246D444A}" type="pres">
      <dgm:prSet presAssocID="{1DB84729-10C4-4D0B-B2D6-EB8F2BF72B6F}" presName="childText" presStyleLbl="bgAcc1" presStyleIdx="4" presStyleCnt="6" custScaleX="119387" custScaleY="116955">
        <dgm:presLayoutVars>
          <dgm:bulletEnabled val="1"/>
        </dgm:presLayoutVars>
      </dgm:prSet>
      <dgm:spPr/>
    </dgm:pt>
    <dgm:pt modelId="{8059E893-EE74-4AD6-B390-73819E366185}" type="pres">
      <dgm:prSet presAssocID="{D4C556E1-1A0B-4620-B5EF-DEC74150A1EB}" presName="Name13" presStyleLbl="parChTrans1D2" presStyleIdx="5" presStyleCnt="6"/>
      <dgm:spPr/>
    </dgm:pt>
    <dgm:pt modelId="{BD234562-6303-48D7-A6EC-5DD204300AB2}" type="pres">
      <dgm:prSet presAssocID="{18CD472E-48F5-4561-9A0F-CC3737634769}" presName="childText" presStyleLbl="bgAcc1" presStyleIdx="5" presStyleCnt="6" custScaleX="119387" custScaleY="144671">
        <dgm:presLayoutVars>
          <dgm:bulletEnabled val="1"/>
        </dgm:presLayoutVars>
      </dgm:prSet>
      <dgm:spPr/>
    </dgm:pt>
  </dgm:ptLst>
  <dgm:cxnLst>
    <dgm:cxn modelId="{07A73701-B787-4814-8AF3-9576A9B17C8E}" srcId="{5CE1B574-D906-4A19-A3A0-789D3F0DB098}" destId="{E5AC6A83-357E-4586-8073-9437607CC4A5}" srcOrd="2" destOrd="0" parTransId="{62DC8BE5-B05E-4432-BB33-4B77FA17C1C9}" sibTransId="{A2FB007A-7774-4AAF-B473-074D2585D550}"/>
    <dgm:cxn modelId="{0E09CA09-8499-4DEE-AA7E-119FE83B226A}" type="presOf" srcId="{E5AC6A83-357E-4586-8073-9437607CC4A5}" destId="{FB72E04A-83A5-4A1B-A043-92BC4EBB3A53}" srcOrd="0" destOrd="0" presId="urn:microsoft.com/office/officeart/2005/8/layout/hierarchy3"/>
    <dgm:cxn modelId="{2E782C10-1662-46B1-A594-9AF882D4250B}" srcId="{1064DC70-AA60-40D9-BDB7-278FAE43FBEC}" destId="{53244996-E84A-4E5F-BEF6-151E4D62FCB7}" srcOrd="1" destOrd="0" parTransId="{BF346BC5-2286-4E4A-8741-6940703DFBF6}" sibTransId="{D3B1B7F5-173A-4F10-B40A-7254FE46D6CA}"/>
    <dgm:cxn modelId="{67F47E18-280B-4346-B92E-670D7864C9F5}" type="presOf" srcId="{5CB7A4AE-BAD3-42F1-8700-9D899BC6530E}" destId="{D6E33362-216B-46F1-A07A-1E644DD7E964}" srcOrd="0" destOrd="0" presId="urn:microsoft.com/office/officeart/2005/8/layout/hierarchy3"/>
    <dgm:cxn modelId="{97B55D19-8BFB-4EEC-A886-C340279FB23A}" type="presOf" srcId="{ED51A572-4A5F-4774-BB8E-48E0B6470D66}" destId="{FF732A34-9D60-47CB-AD1F-B686D2075858}" srcOrd="0" destOrd="0" presId="urn:microsoft.com/office/officeart/2005/8/layout/hierarchy3"/>
    <dgm:cxn modelId="{7E42ED5B-6AD5-4399-A58E-68051AC717C8}" srcId="{055414D1-3E55-4397-A6B6-718952775D00}" destId="{C0935177-C0FF-438F-93C3-6515398F320D}" srcOrd="1" destOrd="0" parTransId="{AE0A82DE-18DD-4EC8-85F5-7384CF4B67E1}" sibTransId="{4E2ED697-08EC-4F51-B950-ABC43003A524}"/>
    <dgm:cxn modelId="{5D86F361-759D-4D1B-98AF-80C51889D982}" type="presOf" srcId="{53244996-E84A-4E5F-BEF6-151E4D62FCB7}" destId="{208F3B32-048B-4D2A-A819-8A39AB7BCA0A}" srcOrd="0" destOrd="0" presId="urn:microsoft.com/office/officeart/2005/8/layout/hierarchy3"/>
    <dgm:cxn modelId="{E14ECD4D-73A5-4D00-AE56-E1A73AD66ADF}" type="presOf" srcId="{D4C556E1-1A0B-4620-B5EF-DEC74150A1EB}" destId="{8059E893-EE74-4AD6-B390-73819E366185}" srcOrd="0" destOrd="0" presId="urn:microsoft.com/office/officeart/2005/8/layout/hierarchy3"/>
    <dgm:cxn modelId="{F1465F83-112C-4B9F-9BDF-90878916D328}" type="presOf" srcId="{1DB84729-10C4-4D0B-B2D6-EB8F2BF72B6F}" destId="{51F36273-5054-4393-B368-2F13246D444A}" srcOrd="0" destOrd="0" presId="urn:microsoft.com/office/officeart/2005/8/layout/hierarchy3"/>
    <dgm:cxn modelId="{108C5085-48C7-4427-BCD3-281E9F8FD440}" srcId="{5CE1B574-D906-4A19-A3A0-789D3F0DB098}" destId="{1064DC70-AA60-40D9-BDB7-278FAE43FBEC}" srcOrd="0" destOrd="0" parTransId="{041F03A6-CF08-492A-BC40-51B226A29D8D}" sibTransId="{DE7F3E2C-66D7-4034-B5F4-ED52B40F7F1C}"/>
    <dgm:cxn modelId="{899BE785-DC07-4C9B-ADA7-32A4F7323850}" type="presOf" srcId="{0009087E-7989-4749-90F1-DBA67BAE71CA}" destId="{9C3066AE-932B-464E-8C77-158EEF8D9198}" srcOrd="0" destOrd="0" presId="urn:microsoft.com/office/officeart/2005/8/layout/hierarchy3"/>
    <dgm:cxn modelId="{2048FC89-A50F-4F5B-A4C2-A41D466FA315}" type="presOf" srcId="{1064DC70-AA60-40D9-BDB7-278FAE43FBEC}" destId="{40C5CCC5-5CEB-46A1-B8A0-8DA32DA70801}" srcOrd="1" destOrd="0" presId="urn:microsoft.com/office/officeart/2005/8/layout/hierarchy3"/>
    <dgm:cxn modelId="{18BEA69A-274E-42B5-9EAD-60A6E92F9EF2}" type="presOf" srcId="{EEF7620B-889A-462B-8C79-BF709298AA49}" destId="{BEEF2DBD-F75B-4186-8016-1968F4E21D98}" srcOrd="0" destOrd="0" presId="urn:microsoft.com/office/officeart/2005/8/layout/hierarchy3"/>
    <dgm:cxn modelId="{1065B29C-8478-421D-8F09-34F7D08658F9}" type="presOf" srcId="{BF346BC5-2286-4E4A-8741-6940703DFBF6}" destId="{9B43E2A1-301B-4BB5-8949-FFE369285CEF}" srcOrd="0" destOrd="0" presId="urn:microsoft.com/office/officeart/2005/8/layout/hierarchy3"/>
    <dgm:cxn modelId="{820AADA0-42F8-4A90-8027-0E0459C7B611}" type="presOf" srcId="{AE0A82DE-18DD-4EC8-85F5-7384CF4B67E1}" destId="{D04D8128-5757-4A36-8D92-8E4D9807BE95}" srcOrd="0" destOrd="0" presId="urn:microsoft.com/office/officeart/2005/8/layout/hierarchy3"/>
    <dgm:cxn modelId="{0267D1A0-532A-4C1A-ACB1-A0BF7472699F}" srcId="{5CE1B574-D906-4A19-A3A0-789D3F0DB098}" destId="{055414D1-3E55-4397-A6B6-718952775D00}" srcOrd="1" destOrd="0" parTransId="{E5DDA39F-3183-4DAC-90A7-6ECE84C34A7D}" sibTransId="{88C850BD-AD3A-4B2E-AB74-727FE8FB1125}"/>
    <dgm:cxn modelId="{B6A8B9A1-5D5D-4D28-9575-3961836378B6}" srcId="{E5AC6A83-357E-4586-8073-9437607CC4A5}" destId="{18CD472E-48F5-4561-9A0F-CC3737634769}" srcOrd="1" destOrd="0" parTransId="{D4C556E1-1A0B-4620-B5EF-DEC74150A1EB}" sibTransId="{F8E1F8C4-4147-4612-9AF2-318D9D40A406}"/>
    <dgm:cxn modelId="{543698AB-5230-4782-AD97-BD73037CE957}" srcId="{055414D1-3E55-4397-A6B6-718952775D00}" destId="{855A7F78-0DB1-4E61-9B51-CB4313728B69}" srcOrd="0" destOrd="0" parTransId="{EEF7620B-889A-462B-8C79-BF709298AA49}" sibTransId="{69028664-FD5A-4471-98BD-B95A7C22E2B5}"/>
    <dgm:cxn modelId="{C662ADB4-3383-4F59-ADE3-078CB23668D0}" type="presOf" srcId="{055414D1-3E55-4397-A6B6-718952775D00}" destId="{7A7058FC-ED50-40B5-A8AA-08AB29F2A418}" srcOrd="1" destOrd="0" presId="urn:microsoft.com/office/officeart/2005/8/layout/hierarchy3"/>
    <dgm:cxn modelId="{3339DFC1-2782-4368-912A-CC2AE54CFBD6}" type="presOf" srcId="{18CD472E-48F5-4561-9A0F-CC3737634769}" destId="{BD234562-6303-48D7-A6EC-5DD204300AB2}" srcOrd="0" destOrd="0" presId="urn:microsoft.com/office/officeart/2005/8/layout/hierarchy3"/>
    <dgm:cxn modelId="{CDB5CEC3-842F-4F6A-9D03-532B7D0C2733}" type="presOf" srcId="{1064DC70-AA60-40D9-BDB7-278FAE43FBEC}" destId="{E0293045-8254-4EE4-8911-BDDE37AA4AE1}" srcOrd="0" destOrd="0" presId="urn:microsoft.com/office/officeart/2005/8/layout/hierarchy3"/>
    <dgm:cxn modelId="{D9D3E5C5-DC80-4EDC-8B89-036BFBC78666}" type="presOf" srcId="{E5AC6A83-357E-4586-8073-9437607CC4A5}" destId="{B35B8B3C-51BD-4373-83EA-BB84D9121184}" srcOrd="1" destOrd="0" presId="urn:microsoft.com/office/officeart/2005/8/layout/hierarchy3"/>
    <dgm:cxn modelId="{4C75E8CF-C815-4689-9A36-E8D1FF6EA9AB}" type="presOf" srcId="{055414D1-3E55-4397-A6B6-718952775D00}" destId="{820F448B-1654-45E7-8955-0FCF7412D073}" srcOrd="0" destOrd="0" presId="urn:microsoft.com/office/officeart/2005/8/layout/hierarchy3"/>
    <dgm:cxn modelId="{DDC3BDD1-2011-4F30-A863-7A46D83A69BD}" type="presOf" srcId="{855A7F78-0DB1-4E61-9B51-CB4313728B69}" destId="{9836CD1A-DE73-4114-953F-25BD6C2251FA}" srcOrd="0" destOrd="0" presId="urn:microsoft.com/office/officeart/2005/8/layout/hierarchy3"/>
    <dgm:cxn modelId="{902D57E1-EFE7-4ED9-BDD9-B0AD2DC9EDAB}" srcId="{1064DC70-AA60-40D9-BDB7-278FAE43FBEC}" destId="{ED51A572-4A5F-4774-BB8E-48E0B6470D66}" srcOrd="0" destOrd="0" parTransId="{0009087E-7989-4749-90F1-DBA67BAE71CA}" sibTransId="{930B1E7B-3D28-4067-A7ED-99542DA9054A}"/>
    <dgm:cxn modelId="{B91431F5-3C6B-4C61-A9F8-B6F8C2E52BAF}" type="presOf" srcId="{5CE1B574-D906-4A19-A3A0-789D3F0DB098}" destId="{A1069672-B7B1-4A1B-93AF-31C9D6F9FFAA}" srcOrd="0" destOrd="0" presId="urn:microsoft.com/office/officeart/2005/8/layout/hierarchy3"/>
    <dgm:cxn modelId="{6E1267F8-EAEE-437D-9A5D-9A2E23813C30}" type="presOf" srcId="{C0935177-C0FF-438F-93C3-6515398F320D}" destId="{B281F201-965B-4C8C-9F08-04D3960DD3B3}" srcOrd="0" destOrd="0" presId="urn:microsoft.com/office/officeart/2005/8/layout/hierarchy3"/>
    <dgm:cxn modelId="{83104AF8-C56D-4D1E-871A-991D66E11770}" srcId="{E5AC6A83-357E-4586-8073-9437607CC4A5}" destId="{1DB84729-10C4-4D0B-B2D6-EB8F2BF72B6F}" srcOrd="0" destOrd="0" parTransId="{5CB7A4AE-BAD3-42F1-8700-9D899BC6530E}" sibTransId="{E9D5BB68-7B47-4EC9-96A3-8B3A41E76E2B}"/>
    <dgm:cxn modelId="{B093A11E-9278-4B65-B72B-8C655D53DE9D}" type="presParOf" srcId="{A1069672-B7B1-4A1B-93AF-31C9D6F9FFAA}" destId="{9E1D28EF-E899-41AD-864F-04A9FB398720}" srcOrd="0" destOrd="0" presId="urn:microsoft.com/office/officeart/2005/8/layout/hierarchy3"/>
    <dgm:cxn modelId="{A058D313-6920-4F89-9828-B81088CEA999}" type="presParOf" srcId="{9E1D28EF-E899-41AD-864F-04A9FB398720}" destId="{DA02284B-1527-4A04-875C-3BFFA48906EE}" srcOrd="0" destOrd="0" presId="urn:microsoft.com/office/officeart/2005/8/layout/hierarchy3"/>
    <dgm:cxn modelId="{67D5E05B-1839-4D98-AC85-A1D76500FD06}" type="presParOf" srcId="{DA02284B-1527-4A04-875C-3BFFA48906EE}" destId="{E0293045-8254-4EE4-8911-BDDE37AA4AE1}" srcOrd="0" destOrd="0" presId="urn:microsoft.com/office/officeart/2005/8/layout/hierarchy3"/>
    <dgm:cxn modelId="{EAC6935F-064A-4707-9DBA-F3EB767AEB77}" type="presParOf" srcId="{DA02284B-1527-4A04-875C-3BFFA48906EE}" destId="{40C5CCC5-5CEB-46A1-B8A0-8DA32DA70801}" srcOrd="1" destOrd="0" presId="urn:microsoft.com/office/officeart/2005/8/layout/hierarchy3"/>
    <dgm:cxn modelId="{194FD834-66D3-432A-B98A-BFA00169084F}" type="presParOf" srcId="{9E1D28EF-E899-41AD-864F-04A9FB398720}" destId="{A5C1D629-A784-4659-9ED7-83E60A2486D3}" srcOrd="1" destOrd="0" presId="urn:microsoft.com/office/officeart/2005/8/layout/hierarchy3"/>
    <dgm:cxn modelId="{25F9A481-2764-4F81-B35E-D3C229CAF34F}" type="presParOf" srcId="{A5C1D629-A784-4659-9ED7-83E60A2486D3}" destId="{9C3066AE-932B-464E-8C77-158EEF8D9198}" srcOrd="0" destOrd="0" presId="urn:microsoft.com/office/officeart/2005/8/layout/hierarchy3"/>
    <dgm:cxn modelId="{0B98D54E-75AC-4D30-9E58-DAE43B656AF1}" type="presParOf" srcId="{A5C1D629-A784-4659-9ED7-83E60A2486D3}" destId="{FF732A34-9D60-47CB-AD1F-B686D2075858}" srcOrd="1" destOrd="0" presId="urn:microsoft.com/office/officeart/2005/8/layout/hierarchy3"/>
    <dgm:cxn modelId="{6F2E1802-760E-477C-8B2C-2322C524132E}" type="presParOf" srcId="{A5C1D629-A784-4659-9ED7-83E60A2486D3}" destId="{9B43E2A1-301B-4BB5-8949-FFE369285CEF}" srcOrd="2" destOrd="0" presId="urn:microsoft.com/office/officeart/2005/8/layout/hierarchy3"/>
    <dgm:cxn modelId="{44310FD7-B106-4D60-8DFE-73DD69CF201E}" type="presParOf" srcId="{A5C1D629-A784-4659-9ED7-83E60A2486D3}" destId="{208F3B32-048B-4D2A-A819-8A39AB7BCA0A}" srcOrd="3" destOrd="0" presId="urn:microsoft.com/office/officeart/2005/8/layout/hierarchy3"/>
    <dgm:cxn modelId="{E1A79AC6-EED8-42F6-8AA4-AEB637E3A011}" type="presParOf" srcId="{A1069672-B7B1-4A1B-93AF-31C9D6F9FFAA}" destId="{56E6DD0E-CB8E-463C-8F1C-DCA4842630BD}" srcOrd="1" destOrd="0" presId="urn:microsoft.com/office/officeart/2005/8/layout/hierarchy3"/>
    <dgm:cxn modelId="{45447AA3-6185-4373-A4B3-761E1BBFE5DC}" type="presParOf" srcId="{56E6DD0E-CB8E-463C-8F1C-DCA4842630BD}" destId="{63CF227C-3BCD-4B7A-8751-EA7AB65C2C4C}" srcOrd="0" destOrd="0" presId="urn:microsoft.com/office/officeart/2005/8/layout/hierarchy3"/>
    <dgm:cxn modelId="{283CFD0C-EE2E-4A89-89BA-F2A2FD102519}" type="presParOf" srcId="{63CF227C-3BCD-4B7A-8751-EA7AB65C2C4C}" destId="{820F448B-1654-45E7-8955-0FCF7412D073}" srcOrd="0" destOrd="0" presId="urn:microsoft.com/office/officeart/2005/8/layout/hierarchy3"/>
    <dgm:cxn modelId="{EA68FF48-843E-4DB4-817A-190337F602EB}" type="presParOf" srcId="{63CF227C-3BCD-4B7A-8751-EA7AB65C2C4C}" destId="{7A7058FC-ED50-40B5-A8AA-08AB29F2A418}" srcOrd="1" destOrd="0" presId="urn:microsoft.com/office/officeart/2005/8/layout/hierarchy3"/>
    <dgm:cxn modelId="{A1F72252-8318-4CE1-AC9F-651D7BAB61B7}" type="presParOf" srcId="{56E6DD0E-CB8E-463C-8F1C-DCA4842630BD}" destId="{47E53D53-2065-4C4D-AF87-2424B56DF4C9}" srcOrd="1" destOrd="0" presId="urn:microsoft.com/office/officeart/2005/8/layout/hierarchy3"/>
    <dgm:cxn modelId="{6C1BC77B-96CB-444C-95BF-DB287CB96F5A}" type="presParOf" srcId="{47E53D53-2065-4C4D-AF87-2424B56DF4C9}" destId="{BEEF2DBD-F75B-4186-8016-1968F4E21D98}" srcOrd="0" destOrd="0" presId="urn:microsoft.com/office/officeart/2005/8/layout/hierarchy3"/>
    <dgm:cxn modelId="{F247033E-8402-4B8A-AF48-4C5B6F617E83}" type="presParOf" srcId="{47E53D53-2065-4C4D-AF87-2424B56DF4C9}" destId="{9836CD1A-DE73-4114-953F-25BD6C2251FA}" srcOrd="1" destOrd="0" presId="urn:microsoft.com/office/officeart/2005/8/layout/hierarchy3"/>
    <dgm:cxn modelId="{A8CC97FB-07A0-4E0B-98A2-D5C81D44D04B}" type="presParOf" srcId="{47E53D53-2065-4C4D-AF87-2424B56DF4C9}" destId="{D04D8128-5757-4A36-8D92-8E4D9807BE95}" srcOrd="2" destOrd="0" presId="urn:microsoft.com/office/officeart/2005/8/layout/hierarchy3"/>
    <dgm:cxn modelId="{7696BCD9-0BA3-4CF3-993E-4D00B8C90BE2}" type="presParOf" srcId="{47E53D53-2065-4C4D-AF87-2424B56DF4C9}" destId="{B281F201-965B-4C8C-9F08-04D3960DD3B3}" srcOrd="3" destOrd="0" presId="urn:microsoft.com/office/officeart/2005/8/layout/hierarchy3"/>
    <dgm:cxn modelId="{F7AA5FD8-52AF-4169-8174-3A771310F73B}" type="presParOf" srcId="{A1069672-B7B1-4A1B-93AF-31C9D6F9FFAA}" destId="{04EE59B3-EA35-434A-9DE0-7FDF2EAF5F65}" srcOrd="2" destOrd="0" presId="urn:microsoft.com/office/officeart/2005/8/layout/hierarchy3"/>
    <dgm:cxn modelId="{ADE3F3A9-DF79-4E6F-8228-CFF1DF247238}" type="presParOf" srcId="{04EE59B3-EA35-434A-9DE0-7FDF2EAF5F65}" destId="{455DDA1F-0C6E-49E2-BB83-A610C4F76A29}" srcOrd="0" destOrd="0" presId="urn:microsoft.com/office/officeart/2005/8/layout/hierarchy3"/>
    <dgm:cxn modelId="{A45B0914-6E7A-4DF7-B629-A77A7F39A866}" type="presParOf" srcId="{455DDA1F-0C6E-49E2-BB83-A610C4F76A29}" destId="{FB72E04A-83A5-4A1B-A043-92BC4EBB3A53}" srcOrd="0" destOrd="0" presId="urn:microsoft.com/office/officeart/2005/8/layout/hierarchy3"/>
    <dgm:cxn modelId="{9FB46B17-AE41-478E-949E-BEBA446266C5}" type="presParOf" srcId="{455DDA1F-0C6E-49E2-BB83-A610C4F76A29}" destId="{B35B8B3C-51BD-4373-83EA-BB84D9121184}" srcOrd="1" destOrd="0" presId="urn:microsoft.com/office/officeart/2005/8/layout/hierarchy3"/>
    <dgm:cxn modelId="{866F507C-C83E-4397-8C38-CEA62FA03A25}" type="presParOf" srcId="{04EE59B3-EA35-434A-9DE0-7FDF2EAF5F65}" destId="{FFA56F2C-3AC2-4A23-A965-EC8069A73F23}" srcOrd="1" destOrd="0" presId="urn:microsoft.com/office/officeart/2005/8/layout/hierarchy3"/>
    <dgm:cxn modelId="{8941253C-6715-4DB9-A6AF-5B1E97C1ED9A}" type="presParOf" srcId="{FFA56F2C-3AC2-4A23-A965-EC8069A73F23}" destId="{D6E33362-216B-46F1-A07A-1E644DD7E964}" srcOrd="0" destOrd="0" presId="urn:microsoft.com/office/officeart/2005/8/layout/hierarchy3"/>
    <dgm:cxn modelId="{91B652B6-F64B-4FB0-A5DF-89EF883F179F}" type="presParOf" srcId="{FFA56F2C-3AC2-4A23-A965-EC8069A73F23}" destId="{51F36273-5054-4393-B368-2F13246D444A}" srcOrd="1" destOrd="0" presId="urn:microsoft.com/office/officeart/2005/8/layout/hierarchy3"/>
    <dgm:cxn modelId="{5F3FA550-1916-4C80-A855-3172E41B165B}" type="presParOf" srcId="{FFA56F2C-3AC2-4A23-A965-EC8069A73F23}" destId="{8059E893-EE74-4AD6-B390-73819E366185}" srcOrd="2" destOrd="0" presId="urn:microsoft.com/office/officeart/2005/8/layout/hierarchy3"/>
    <dgm:cxn modelId="{60D7CBE0-36B4-4C80-99DD-8B0437ABFDA9}" type="presParOf" srcId="{FFA56F2C-3AC2-4A23-A965-EC8069A73F23}" destId="{BD234562-6303-48D7-A6EC-5DD204300AB2}" srcOrd="3" destOrd="0" presId="urn:microsoft.com/office/officeart/2005/8/layout/hierarchy3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424000E-096A-472B-A77F-3BAAE3A1C8A1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E31B051-149A-4B55-89CA-5C89E8E70945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Читатель сравнивает, сопоставляет, делает сложные выводы</a:t>
          </a:r>
        </a:p>
      </dgm:t>
    </dgm:pt>
    <dgm:pt modelId="{C5B51A1B-EAE0-4C9A-B42C-B56A31B21B6D}" type="parTrans" cxnId="{7649EA11-0276-4005-9C33-FD90F11FD1B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1FC5043-C7C6-4EBF-A431-4A3D3279A1AD}" type="sibTrans" cxnId="{7649EA11-0276-4005-9C33-FD90F11FD1B7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885C3CE-EECD-45B8-BFB6-B761DFB92167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Полностью и подробно понимает текст или несколько текстов, а также незнакомые идеи в тесте с противоречивой информацией</a:t>
          </a:r>
        </a:p>
      </dgm:t>
    </dgm:pt>
    <dgm:pt modelId="{F9D69451-64F2-4F94-8DC0-455A1BF6F05D}" type="parTrans" cxnId="{7A623941-B622-44DC-92F8-957B911FB225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9D56518-31D5-43FB-82D7-2046BFBF074E}" type="sibTrans" cxnId="{7A623941-B622-44DC-92F8-957B911FB225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6F5EC44-CAD0-42CE-B02F-22E5D2D48670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Способен критически оценить сложный текст и незнакомую тему, выдвигать гипотезы на основе прочитанного	</a:t>
          </a:r>
        </a:p>
      </dgm:t>
    </dgm:pt>
    <dgm:pt modelId="{28F4392B-9FCC-4981-A263-B9A3DAD2DDF3}" type="parTrans" cxnId="{EB33B6A4-E9B4-40D6-9CC3-B65FAA43DBD4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49D88DA-73EC-41DC-B43B-1A4DB1B58BD9}" type="sibTrans" cxnId="{EB33B6A4-E9B4-40D6-9CC3-B65FAA43DBD4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663FA66-60C8-404D-A6D3-3FAE5DEE7782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Опирается одновременно на несколько критериев, точек зрения. Важное условие – </a:t>
          </a:r>
          <a:b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заданиях на поиск и извлечение информации  проводит точный анализ, проявляет тонкое внимание к деталям, незаметным в текстах</a:t>
          </a:r>
        </a:p>
      </dgm:t>
    </dgm:pt>
    <dgm:pt modelId="{383B7B48-321D-4FC8-9B74-035E78B1F5F4}" type="par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369111D-7FD0-4CC2-8E6E-F7D6D76393D1}" type="sib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F834C9B-5054-46D8-9F31-3F841E4ED553}" type="pres">
      <dgm:prSet presAssocID="{F424000E-096A-472B-A77F-3BAAE3A1C8A1}" presName="outerComposite" presStyleCnt="0">
        <dgm:presLayoutVars>
          <dgm:chMax val="5"/>
          <dgm:dir/>
          <dgm:resizeHandles val="exact"/>
        </dgm:presLayoutVars>
      </dgm:prSet>
      <dgm:spPr/>
    </dgm:pt>
    <dgm:pt modelId="{D660B270-2AAD-4D7D-9BDA-330E2CF4ED9F}" type="pres">
      <dgm:prSet presAssocID="{F424000E-096A-472B-A77F-3BAAE3A1C8A1}" presName="dummyMaxCanvas" presStyleCnt="0">
        <dgm:presLayoutVars/>
      </dgm:prSet>
      <dgm:spPr/>
    </dgm:pt>
    <dgm:pt modelId="{8DDDD71F-E12E-4BC2-B4CA-E6C96829FD42}" type="pres">
      <dgm:prSet presAssocID="{F424000E-096A-472B-A77F-3BAAE3A1C8A1}" presName="FourNodes_1" presStyleLbl="node1" presStyleIdx="0" presStyleCnt="4">
        <dgm:presLayoutVars>
          <dgm:bulletEnabled val="1"/>
        </dgm:presLayoutVars>
      </dgm:prSet>
      <dgm:spPr/>
    </dgm:pt>
    <dgm:pt modelId="{776A29C1-3E6E-4EF3-9A01-5751C8DA6A92}" type="pres">
      <dgm:prSet presAssocID="{F424000E-096A-472B-A77F-3BAAE3A1C8A1}" presName="FourNodes_2" presStyleLbl="node1" presStyleIdx="1" presStyleCnt="4" custLinFactNeighborX="-600" custLinFactNeighborY="-11323">
        <dgm:presLayoutVars>
          <dgm:bulletEnabled val="1"/>
        </dgm:presLayoutVars>
      </dgm:prSet>
      <dgm:spPr/>
    </dgm:pt>
    <dgm:pt modelId="{4720861C-2B4B-4938-875B-292FDE9CD92A}" type="pres">
      <dgm:prSet presAssocID="{F424000E-096A-472B-A77F-3BAAE3A1C8A1}" presName="FourNodes_3" presStyleLbl="node1" presStyleIdx="2" presStyleCnt="4" custLinFactNeighborY="-20904">
        <dgm:presLayoutVars>
          <dgm:bulletEnabled val="1"/>
        </dgm:presLayoutVars>
      </dgm:prSet>
      <dgm:spPr/>
    </dgm:pt>
    <dgm:pt modelId="{05D9C344-C322-4409-A6CB-ACAA850D3250}" type="pres">
      <dgm:prSet presAssocID="{F424000E-096A-472B-A77F-3BAAE3A1C8A1}" presName="FourNodes_4" presStyleLbl="node1" presStyleIdx="3" presStyleCnt="4" custScaleY="124672" custLinFactNeighborY="-19162">
        <dgm:presLayoutVars>
          <dgm:bulletEnabled val="1"/>
        </dgm:presLayoutVars>
      </dgm:prSet>
      <dgm:spPr/>
    </dgm:pt>
    <dgm:pt modelId="{A0541122-0BF4-44E4-974C-89EB427D6CAA}" type="pres">
      <dgm:prSet presAssocID="{F424000E-096A-472B-A77F-3BAAE3A1C8A1}" presName="FourConn_1-2" presStyleLbl="fgAccFollowNode1" presStyleIdx="0" presStyleCnt="3">
        <dgm:presLayoutVars>
          <dgm:bulletEnabled val="1"/>
        </dgm:presLayoutVars>
      </dgm:prSet>
      <dgm:spPr/>
    </dgm:pt>
    <dgm:pt modelId="{B4052FB8-DEB5-496F-8B24-832CE5EC02B3}" type="pres">
      <dgm:prSet presAssocID="{F424000E-096A-472B-A77F-3BAAE3A1C8A1}" presName="FourConn_2-3" presStyleLbl="fgAccFollowNode1" presStyleIdx="1" presStyleCnt="3">
        <dgm:presLayoutVars>
          <dgm:bulletEnabled val="1"/>
        </dgm:presLayoutVars>
      </dgm:prSet>
      <dgm:spPr/>
    </dgm:pt>
    <dgm:pt modelId="{C076F7FA-C190-40B9-9736-3FEB3FD56454}" type="pres">
      <dgm:prSet presAssocID="{F424000E-096A-472B-A77F-3BAAE3A1C8A1}" presName="FourConn_3-4" presStyleLbl="fgAccFollowNode1" presStyleIdx="2" presStyleCnt="3" custLinFactNeighborY="-13400">
        <dgm:presLayoutVars>
          <dgm:bulletEnabled val="1"/>
        </dgm:presLayoutVars>
      </dgm:prSet>
      <dgm:spPr/>
    </dgm:pt>
    <dgm:pt modelId="{A745B794-0019-4F57-93DF-F7B31968D67F}" type="pres">
      <dgm:prSet presAssocID="{F424000E-096A-472B-A77F-3BAAE3A1C8A1}" presName="FourNodes_1_text" presStyleLbl="node1" presStyleIdx="3" presStyleCnt="4">
        <dgm:presLayoutVars>
          <dgm:bulletEnabled val="1"/>
        </dgm:presLayoutVars>
      </dgm:prSet>
      <dgm:spPr/>
    </dgm:pt>
    <dgm:pt modelId="{A902A820-F2FD-419F-80D2-F79C80B4B5E2}" type="pres">
      <dgm:prSet presAssocID="{F424000E-096A-472B-A77F-3BAAE3A1C8A1}" presName="FourNodes_2_text" presStyleLbl="node1" presStyleIdx="3" presStyleCnt="4">
        <dgm:presLayoutVars>
          <dgm:bulletEnabled val="1"/>
        </dgm:presLayoutVars>
      </dgm:prSet>
      <dgm:spPr/>
    </dgm:pt>
    <dgm:pt modelId="{E4DF8EA7-096E-454F-99D9-61E4B77C9323}" type="pres">
      <dgm:prSet presAssocID="{F424000E-096A-472B-A77F-3BAAE3A1C8A1}" presName="FourNodes_3_text" presStyleLbl="node1" presStyleIdx="3" presStyleCnt="4">
        <dgm:presLayoutVars>
          <dgm:bulletEnabled val="1"/>
        </dgm:presLayoutVars>
      </dgm:prSet>
      <dgm:spPr/>
    </dgm:pt>
    <dgm:pt modelId="{CDA3A9D4-EBC3-485D-B773-0DD51754675A}" type="pres">
      <dgm:prSet presAssocID="{F424000E-096A-472B-A77F-3BAAE3A1C8A1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7649EA11-0276-4005-9C33-FD90F11FD1B7}" srcId="{F424000E-096A-472B-A77F-3BAAE3A1C8A1}" destId="{BE31B051-149A-4B55-89CA-5C89E8E70945}" srcOrd="0" destOrd="0" parTransId="{C5B51A1B-EAE0-4C9A-B42C-B56A31B21B6D}" sibTransId="{21FC5043-C7C6-4EBF-A431-4A3D3279A1AD}"/>
    <dgm:cxn modelId="{56206113-093C-4AFA-BB06-8064D87967E0}" type="presOf" srcId="{0663FA66-60C8-404D-A6D3-3FAE5DEE7782}" destId="{05D9C344-C322-4409-A6CB-ACAA850D3250}" srcOrd="0" destOrd="0" presId="urn:microsoft.com/office/officeart/2005/8/layout/vProcess5"/>
    <dgm:cxn modelId="{4213491C-55D5-4E8C-ABB1-A138E93722DF}" type="presOf" srcId="{E885C3CE-EECD-45B8-BFB6-B761DFB92167}" destId="{776A29C1-3E6E-4EF3-9A01-5751C8DA6A92}" srcOrd="0" destOrd="0" presId="urn:microsoft.com/office/officeart/2005/8/layout/vProcess5"/>
    <dgm:cxn modelId="{EE6D9F23-AE7F-45AE-9153-07DE7B6C88AF}" srcId="{F424000E-096A-472B-A77F-3BAAE3A1C8A1}" destId="{0663FA66-60C8-404D-A6D3-3FAE5DEE7782}" srcOrd="3" destOrd="0" parTransId="{383B7B48-321D-4FC8-9B74-035E78B1F5F4}" sibTransId="{1369111D-7FD0-4CC2-8E6E-F7D6D76393D1}"/>
    <dgm:cxn modelId="{F3A03731-654F-4684-98EF-F5DE282EF5BF}" type="presOf" srcId="{0663FA66-60C8-404D-A6D3-3FAE5DEE7782}" destId="{CDA3A9D4-EBC3-485D-B773-0DD51754675A}" srcOrd="1" destOrd="0" presId="urn:microsoft.com/office/officeart/2005/8/layout/vProcess5"/>
    <dgm:cxn modelId="{10F87A60-16E5-457C-842A-A375132AF5E9}" type="presOf" srcId="{F424000E-096A-472B-A77F-3BAAE3A1C8A1}" destId="{CF834C9B-5054-46D8-9F31-3F841E4ED553}" srcOrd="0" destOrd="0" presId="urn:microsoft.com/office/officeart/2005/8/layout/vProcess5"/>
    <dgm:cxn modelId="{7A623941-B622-44DC-92F8-957B911FB225}" srcId="{F424000E-096A-472B-A77F-3BAAE3A1C8A1}" destId="{E885C3CE-EECD-45B8-BFB6-B761DFB92167}" srcOrd="1" destOrd="0" parTransId="{F9D69451-64F2-4F94-8DC0-455A1BF6F05D}" sibTransId="{29D56518-31D5-43FB-82D7-2046BFBF074E}"/>
    <dgm:cxn modelId="{05969469-B448-4F1B-9881-703C70938784}" type="presOf" srcId="{21FC5043-C7C6-4EBF-A431-4A3D3279A1AD}" destId="{A0541122-0BF4-44E4-974C-89EB427D6CAA}" srcOrd="0" destOrd="0" presId="urn:microsoft.com/office/officeart/2005/8/layout/vProcess5"/>
    <dgm:cxn modelId="{D1253573-184A-4630-B1A5-B4F462EE0A43}" type="presOf" srcId="{A6F5EC44-CAD0-42CE-B02F-22E5D2D48670}" destId="{4720861C-2B4B-4938-875B-292FDE9CD92A}" srcOrd="0" destOrd="0" presId="urn:microsoft.com/office/officeart/2005/8/layout/vProcess5"/>
    <dgm:cxn modelId="{81BFC97D-F2F2-4C21-A51D-F009E3D5F245}" type="presOf" srcId="{E885C3CE-EECD-45B8-BFB6-B761DFB92167}" destId="{A902A820-F2FD-419F-80D2-F79C80B4B5E2}" srcOrd="1" destOrd="0" presId="urn:microsoft.com/office/officeart/2005/8/layout/vProcess5"/>
    <dgm:cxn modelId="{B551689D-D3D0-44EF-8CE2-4F29E1B9A022}" type="presOf" srcId="{BE31B051-149A-4B55-89CA-5C89E8E70945}" destId="{8DDDD71F-E12E-4BC2-B4CA-E6C96829FD42}" srcOrd="0" destOrd="0" presId="urn:microsoft.com/office/officeart/2005/8/layout/vProcess5"/>
    <dgm:cxn modelId="{EB33B6A4-E9B4-40D6-9CC3-B65FAA43DBD4}" srcId="{F424000E-096A-472B-A77F-3BAAE3A1C8A1}" destId="{A6F5EC44-CAD0-42CE-B02F-22E5D2D48670}" srcOrd="2" destOrd="0" parTransId="{28F4392B-9FCC-4981-A263-B9A3DAD2DDF3}" sibTransId="{A49D88DA-73EC-41DC-B43B-1A4DB1B58BD9}"/>
    <dgm:cxn modelId="{BC4461B5-B2D9-42E9-B203-F49F5C2A419D}" type="presOf" srcId="{29D56518-31D5-43FB-82D7-2046BFBF074E}" destId="{B4052FB8-DEB5-496F-8B24-832CE5EC02B3}" srcOrd="0" destOrd="0" presId="urn:microsoft.com/office/officeart/2005/8/layout/vProcess5"/>
    <dgm:cxn modelId="{CA24D3C2-E793-4D45-A699-F1A78032F988}" type="presOf" srcId="{A6F5EC44-CAD0-42CE-B02F-22E5D2D48670}" destId="{E4DF8EA7-096E-454F-99D9-61E4B77C9323}" srcOrd="1" destOrd="0" presId="urn:microsoft.com/office/officeart/2005/8/layout/vProcess5"/>
    <dgm:cxn modelId="{E57519CD-06D3-4955-BC57-A1EF5D78187C}" type="presOf" srcId="{A49D88DA-73EC-41DC-B43B-1A4DB1B58BD9}" destId="{C076F7FA-C190-40B9-9736-3FEB3FD56454}" srcOrd="0" destOrd="0" presId="urn:microsoft.com/office/officeart/2005/8/layout/vProcess5"/>
    <dgm:cxn modelId="{083BC1F9-7457-4ED2-8E7B-0C5B0A52741C}" type="presOf" srcId="{BE31B051-149A-4B55-89CA-5C89E8E70945}" destId="{A745B794-0019-4F57-93DF-F7B31968D67F}" srcOrd="1" destOrd="0" presId="urn:microsoft.com/office/officeart/2005/8/layout/vProcess5"/>
    <dgm:cxn modelId="{1E818573-FA7D-40B1-AC7B-BBCA3F101D37}" type="presParOf" srcId="{CF834C9B-5054-46D8-9F31-3F841E4ED553}" destId="{D660B270-2AAD-4D7D-9BDA-330E2CF4ED9F}" srcOrd="0" destOrd="0" presId="urn:microsoft.com/office/officeart/2005/8/layout/vProcess5"/>
    <dgm:cxn modelId="{479B1791-DCFF-4616-83D5-3C9A84779028}" type="presParOf" srcId="{CF834C9B-5054-46D8-9F31-3F841E4ED553}" destId="{8DDDD71F-E12E-4BC2-B4CA-E6C96829FD42}" srcOrd="1" destOrd="0" presId="urn:microsoft.com/office/officeart/2005/8/layout/vProcess5"/>
    <dgm:cxn modelId="{7C5C7A7D-2B72-4652-A2F8-F5908554AB2C}" type="presParOf" srcId="{CF834C9B-5054-46D8-9F31-3F841E4ED553}" destId="{776A29C1-3E6E-4EF3-9A01-5751C8DA6A92}" srcOrd="2" destOrd="0" presId="urn:microsoft.com/office/officeart/2005/8/layout/vProcess5"/>
    <dgm:cxn modelId="{C06BE83A-0FCE-4B76-9E51-3DBB0F309CE7}" type="presParOf" srcId="{CF834C9B-5054-46D8-9F31-3F841E4ED553}" destId="{4720861C-2B4B-4938-875B-292FDE9CD92A}" srcOrd="3" destOrd="0" presId="urn:microsoft.com/office/officeart/2005/8/layout/vProcess5"/>
    <dgm:cxn modelId="{92D22AD8-B000-4B5D-B46A-B275AAB3FF61}" type="presParOf" srcId="{CF834C9B-5054-46D8-9F31-3F841E4ED553}" destId="{05D9C344-C322-4409-A6CB-ACAA850D3250}" srcOrd="4" destOrd="0" presId="urn:microsoft.com/office/officeart/2005/8/layout/vProcess5"/>
    <dgm:cxn modelId="{0A30E77B-7CDD-4396-99EB-0E035C1B5338}" type="presParOf" srcId="{CF834C9B-5054-46D8-9F31-3F841E4ED553}" destId="{A0541122-0BF4-44E4-974C-89EB427D6CAA}" srcOrd="5" destOrd="0" presId="urn:microsoft.com/office/officeart/2005/8/layout/vProcess5"/>
    <dgm:cxn modelId="{3EE117D6-720A-45F8-A1ED-026BE83170D1}" type="presParOf" srcId="{CF834C9B-5054-46D8-9F31-3F841E4ED553}" destId="{B4052FB8-DEB5-496F-8B24-832CE5EC02B3}" srcOrd="6" destOrd="0" presId="urn:microsoft.com/office/officeart/2005/8/layout/vProcess5"/>
    <dgm:cxn modelId="{B4AF6380-9232-4465-9FFD-DEBFCDF873CC}" type="presParOf" srcId="{CF834C9B-5054-46D8-9F31-3F841E4ED553}" destId="{C076F7FA-C190-40B9-9736-3FEB3FD56454}" srcOrd="7" destOrd="0" presId="urn:microsoft.com/office/officeart/2005/8/layout/vProcess5"/>
    <dgm:cxn modelId="{32C09618-E433-4E1C-815A-5F1B4A3DD728}" type="presParOf" srcId="{CF834C9B-5054-46D8-9F31-3F841E4ED553}" destId="{A745B794-0019-4F57-93DF-F7B31968D67F}" srcOrd="8" destOrd="0" presId="urn:microsoft.com/office/officeart/2005/8/layout/vProcess5"/>
    <dgm:cxn modelId="{45A21C70-5D2C-4F6B-8E29-6809035FA1BC}" type="presParOf" srcId="{CF834C9B-5054-46D8-9F31-3F841E4ED553}" destId="{A902A820-F2FD-419F-80D2-F79C80B4B5E2}" srcOrd="9" destOrd="0" presId="urn:microsoft.com/office/officeart/2005/8/layout/vProcess5"/>
    <dgm:cxn modelId="{D9EE8380-56D5-40D0-989C-343DF5E0D8B8}" type="presParOf" srcId="{CF834C9B-5054-46D8-9F31-3F841E4ED553}" destId="{E4DF8EA7-096E-454F-99D9-61E4B77C9323}" srcOrd="10" destOrd="0" presId="urn:microsoft.com/office/officeart/2005/8/layout/vProcess5"/>
    <dgm:cxn modelId="{2EA7B958-E765-4C95-8F73-4B6DDAABAF72}" type="presParOf" srcId="{CF834C9B-5054-46D8-9F31-3F841E4ED553}" destId="{CDA3A9D4-EBC3-485D-B773-0DD51754675A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3522D92F-D9ED-4D72-8812-68EBCE717610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12849FB-AC9B-4C63-B982-7B94A8E489B2}">
      <dgm:prSet phldrT="[Текст]" custT="1"/>
      <dgm:spPr/>
      <dgm:t>
        <a:bodyPr/>
        <a:lstStyle/>
        <a:p>
          <a:r>
            <a: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Индивидуальные</a:t>
          </a:r>
        </a:p>
      </dgm:t>
    </dgm:pt>
    <dgm:pt modelId="{FD70398C-B4AE-44A6-8E24-6BD2C4AED655}" type="parTrans" cxnId="{93FFA66E-63A5-4C22-83B6-1159AFA4F478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83F3FE9A-FD30-459C-A29F-DBE20AE493F8}" type="sibTrans" cxnId="{93FFA66E-63A5-4C22-83B6-1159AFA4F478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3744791-D3FC-404C-8078-E17762CB1F3A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деятельность человека, его семьи, группы сверстников</a:t>
          </a:r>
        </a:p>
      </dgm:t>
    </dgm:pt>
    <dgm:pt modelId="{63FF8909-EC87-44B3-BD7D-F4D0D8A87496}" type="parTrans" cxnId="{49A2BD28-A230-4A84-A12C-74B9FFE10FB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32F0F561-A9DF-4BF4-B544-C9F8651FF7FB}" type="sibTrans" cxnId="{49A2BD28-A230-4A84-A12C-74B9FFE10FB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E802BCB1-F50D-4DA4-9AD9-91C758E351F4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Виды деятельности: приготовление пищи, покупки, игры, здоровье, личный транспорт, спорт, путешествия, расписание дня и личные финансы</a:t>
          </a:r>
        </a:p>
      </dgm:t>
    </dgm:pt>
    <dgm:pt modelId="{EF8E647F-A71C-4111-AC5B-DDB6F96739F8}" type="parTrans" cxnId="{1CD0D1B4-1BEB-4A32-B4BB-10023E1713AF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7DF182F0-DC12-48E9-9336-D43B3F98E7E5}" type="sibTrans" cxnId="{1CD0D1B4-1BEB-4A32-B4BB-10023E1713AF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79CF3D44-3437-47D4-A0FF-BE11F5CEF99F}">
      <dgm:prSet phldrT="[Текст]" custT="1"/>
      <dgm:spPr/>
      <dgm:t>
        <a:bodyPr/>
        <a:lstStyle/>
        <a:p>
          <a:r>
            <a:rPr lang="ru-RU" sz="28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Профес-сиональные</a:t>
          </a:r>
          <a:endParaRPr lang="ru-RU" sz="28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339C4C97-B064-4766-A3E0-C8093B4C56DF}" type="parTrans" cxnId="{14342D27-B431-4F18-8F8D-0825B684221B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E61C87C1-CB69-4198-8114-A71C88634592}" type="sibTrans" cxnId="{14342D27-B431-4F18-8F8D-0825B684221B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7BBC0FC0-C908-463B-B43A-69C251A7CB19}">
      <dgm:prSet phldrT="[Текст]" custT="1"/>
      <dgm:spPr/>
      <dgm:t>
        <a:bodyPr/>
        <a:lstStyle/>
        <a:p>
          <a:r>
            <a:rPr lang="ru-RU" sz="18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Задачи про сферу труда</a:t>
          </a:r>
        </a:p>
      </dgm:t>
    </dgm:pt>
    <dgm:pt modelId="{4AFD6D04-D7B4-4844-9E20-88EDF1E1D9C5}" type="parTrans" cxnId="{FD7CA886-29DA-45C4-9181-019DB71D089E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F9E7B5D4-7D79-409A-A2F3-013DBFC6820E}" type="sibTrans" cxnId="{FD7CA886-29DA-45C4-9181-019DB71D089E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11DAA5D1-F9A8-471D-ABBF-9E129B12D701}">
      <dgm:prSet phldrT="[Текст]" custT="1"/>
      <dgm:spPr/>
      <dgm:t>
        <a:bodyPr/>
        <a:lstStyle/>
        <a:p>
          <a:r>
            <a:rPr lang="ru-RU" sz="18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Понятия: измерение, расчет и заказ материалов для строительства, начисление зарплаты, бухучет, контроль качества, дизайн и архитектура</a:t>
          </a:r>
        </a:p>
      </dgm:t>
    </dgm:pt>
    <dgm:pt modelId="{22B52E37-2673-4CE4-B4E5-26C1F8F01682}" type="parTrans" cxnId="{F7374F0E-53C6-404A-945F-CB0960B73652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B8DA789-E436-4AE5-808D-2169558B503A}" type="sibTrans" cxnId="{F7374F0E-53C6-404A-945F-CB0960B73652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1C2418F3-14F8-41B3-9D1A-95BA947AEB7F}">
      <dgm:prSet phldrT="[Текст]" custT="1"/>
      <dgm:spPr/>
      <dgm:t>
        <a:bodyPr/>
        <a:lstStyle/>
        <a:p>
          <a:r>
            <a:rPr lang="ru-RU" sz="18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Задания должны быть доступны для учеников 15-ти лет</a:t>
          </a:r>
        </a:p>
      </dgm:t>
    </dgm:pt>
    <dgm:pt modelId="{95B838BD-CAB4-4F03-9345-0325D640DA77}" type="parTrans" cxnId="{9D432B99-251E-4622-B9FF-DA5486C7C5A6}">
      <dgm:prSet/>
      <dgm:spPr/>
      <dgm:t>
        <a:bodyPr/>
        <a:lstStyle/>
        <a:p>
          <a:endParaRPr lang="ru-RU"/>
        </a:p>
      </dgm:t>
    </dgm:pt>
    <dgm:pt modelId="{4E3D396C-B9F0-488E-9684-154FB5DE2A39}" type="sibTrans" cxnId="{9D432B99-251E-4622-B9FF-DA5486C7C5A6}">
      <dgm:prSet/>
      <dgm:spPr/>
      <dgm:t>
        <a:bodyPr/>
        <a:lstStyle/>
        <a:p>
          <a:endParaRPr lang="ru-RU"/>
        </a:p>
      </dgm:t>
    </dgm:pt>
    <dgm:pt modelId="{9FB7045C-568C-4933-9D3D-6CF4A46774B7}" type="pres">
      <dgm:prSet presAssocID="{3522D92F-D9ED-4D72-8812-68EBCE717610}" presName="Name0" presStyleCnt="0">
        <dgm:presLayoutVars>
          <dgm:dir/>
          <dgm:animLvl val="lvl"/>
          <dgm:resizeHandles val="exact"/>
        </dgm:presLayoutVars>
      </dgm:prSet>
      <dgm:spPr/>
    </dgm:pt>
    <dgm:pt modelId="{C8F9617F-DCA4-4E06-A205-04745E4E2064}" type="pres">
      <dgm:prSet presAssocID="{C12849FB-AC9B-4C63-B982-7B94A8E489B2}" presName="composite" presStyleCnt="0"/>
      <dgm:spPr/>
    </dgm:pt>
    <dgm:pt modelId="{C740AEC4-B316-4F10-AFB5-68687BEF3F7C}" type="pres">
      <dgm:prSet presAssocID="{C12849FB-AC9B-4C63-B982-7B94A8E489B2}" presName="parTx" presStyleLbl="alignNode1" presStyleIdx="0" presStyleCnt="2" custScaleY="100000">
        <dgm:presLayoutVars>
          <dgm:chMax val="0"/>
          <dgm:chPref val="0"/>
          <dgm:bulletEnabled val="1"/>
        </dgm:presLayoutVars>
      </dgm:prSet>
      <dgm:spPr/>
    </dgm:pt>
    <dgm:pt modelId="{CD767029-C7FD-4ADF-BD53-6B2780DEAC08}" type="pres">
      <dgm:prSet presAssocID="{C12849FB-AC9B-4C63-B982-7B94A8E489B2}" presName="desTx" presStyleLbl="alignAccFollowNode1" presStyleIdx="0" presStyleCnt="2">
        <dgm:presLayoutVars>
          <dgm:bulletEnabled val="1"/>
        </dgm:presLayoutVars>
      </dgm:prSet>
      <dgm:spPr/>
    </dgm:pt>
    <dgm:pt modelId="{7C6FB19B-1D6E-4FC8-AEF5-FD66550CAB71}" type="pres">
      <dgm:prSet presAssocID="{83F3FE9A-FD30-459C-A29F-DBE20AE493F8}" presName="space" presStyleCnt="0"/>
      <dgm:spPr/>
    </dgm:pt>
    <dgm:pt modelId="{19760304-A147-4B38-8613-9262695A9716}" type="pres">
      <dgm:prSet presAssocID="{79CF3D44-3437-47D4-A0FF-BE11F5CEF99F}" presName="composite" presStyleCnt="0"/>
      <dgm:spPr/>
    </dgm:pt>
    <dgm:pt modelId="{914F713E-3A0C-42FA-92AE-955DF2BF3394}" type="pres">
      <dgm:prSet presAssocID="{79CF3D44-3437-47D4-A0FF-BE11F5CEF99F}" presName="parTx" presStyleLbl="alignNode1" presStyleIdx="1" presStyleCnt="2" custScaleY="100000">
        <dgm:presLayoutVars>
          <dgm:chMax val="0"/>
          <dgm:chPref val="0"/>
          <dgm:bulletEnabled val="1"/>
        </dgm:presLayoutVars>
      </dgm:prSet>
      <dgm:spPr/>
    </dgm:pt>
    <dgm:pt modelId="{1BC9B20A-1938-471D-9CF6-0BE812D16AD8}" type="pres">
      <dgm:prSet presAssocID="{79CF3D44-3437-47D4-A0FF-BE11F5CEF99F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5934D404-047B-442B-92E2-20302282D9B2}" type="presOf" srcId="{1C2418F3-14F8-41B3-9D1A-95BA947AEB7F}" destId="{1BC9B20A-1938-471D-9CF6-0BE812D16AD8}" srcOrd="0" destOrd="2" presId="urn:microsoft.com/office/officeart/2005/8/layout/hList1"/>
    <dgm:cxn modelId="{F7374F0E-53C6-404A-945F-CB0960B73652}" srcId="{79CF3D44-3437-47D4-A0FF-BE11F5CEF99F}" destId="{11DAA5D1-F9A8-471D-ABBF-9E129B12D701}" srcOrd="1" destOrd="0" parTransId="{22B52E37-2673-4CE4-B4E5-26C1F8F01682}" sibTransId="{6B8DA789-E436-4AE5-808D-2169558B503A}"/>
    <dgm:cxn modelId="{81C39010-E863-4AFA-86EC-4C270053975D}" type="presOf" srcId="{E802BCB1-F50D-4DA4-9AD9-91C758E351F4}" destId="{CD767029-C7FD-4ADF-BD53-6B2780DEAC08}" srcOrd="0" destOrd="1" presId="urn:microsoft.com/office/officeart/2005/8/layout/hList1"/>
    <dgm:cxn modelId="{14342D27-B431-4F18-8F8D-0825B684221B}" srcId="{3522D92F-D9ED-4D72-8812-68EBCE717610}" destId="{79CF3D44-3437-47D4-A0FF-BE11F5CEF99F}" srcOrd="1" destOrd="0" parTransId="{339C4C97-B064-4766-A3E0-C8093B4C56DF}" sibTransId="{E61C87C1-CB69-4198-8114-A71C88634592}"/>
    <dgm:cxn modelId="{49A2BD28-A230-4A84-A12C-74B9FFE10FB0}" srcId="{C12849FB-AC9B-4C63-B982-7B94A8E489B2}" destId="{63744791-D3FC-404C-8078-E17762CB1F3A}" srcOrd="0" destOrd="0" parTransId="{63FF8909-EC87-44B3-BD7D-F4D0D8A87496}" sibTransId="{32F0F561-A9DF-4BF4-B544-C9F8651FF7FB}"/>
    <dgm:cxn modelId="{FDA87C60-4802-4076-9440-B53C0D728F19}" type="presOf" srcId="{63744791-D3FC-404C-8078-E17762CB1F3A}" destId="{CD767029-C7FD-4ADF-BD53-6B2780DEAC08}" srcOrd="0" destOrd="0" presId="urn:microsoft.com/office/officeart/2005/8/layout/hList1"/>
    <dgm:cxn modelId="{05C4F842-070F-4328-9E59-8863F6920177}" type="presOf" srcId="{79CF3D44-3437-47D4-A0FF-BE11F5CEF99F}" destId="{914F713E-3A0C-42FA-92AE-955DF2BF3394}" srcOrd="0" destOrd="0" presId="urn:microsoft.com/office/officeart/2005/8/layout/hList1"/>
    <dgm:cxn modelId="{93FFA66E-63A5-4C22-83B6-1159AFA4F478}" srcId="{3522D92F-D9ED-4D72-8812-68EBCE717610}" destId="{C12849FB-AC9B-4C63-B982-7B94A8E489B2}" srcOrd="0" destOrd="0" parTransId="{FD70398C-B4AE-44A6-8E24-6BD2C4AED655}" sibTransId="{83F3FE9A-FD30-459C-A29F-DBE20AE493F8}"/>
    <dgm:cxn modelId="{FD7CA886-29DA-45C4-9181-019DB71D089E}" srcId="{79CF3D44-3437-47D4-A0FF-BE11F5CEF99F}" destId="{7BBC0FC0-C908-463B-B43A-69C251A7CB19}" srcOrd="0" destOrd="0" parTransId="{4AFD6D04-D7B4-4844-9E20-88EDF1E1D9C5}" sibTransId="{F9E7B5D4-7D79-409A-A2F3-013DBFC6820E}"/>
    <dgm:cxn modelId="{9D432B99-251E-4622-B9FF-DA5486C7C5A6}" srcId="{79CF3D44-3437-47D4-A0FF-BE11F5CEF99F}" destId="{1C2418F3-14F8-41B3-9D1A-95BA947AEB7F}" srcOrd="2" destOrd="0" parTransId="{95B838BD-CAB4-4F03-9345-0325D640DA77}" sibTransId="{4E3D396C-B9F0-488E-9684-154FB5DE2A39}"/>
    <dgm:cxn modelId="{67F47D9D-DB22-4DE8-87E1-F8E9E780BA73}" type="presOf" srcId="{7BBC0FC0-C908-463B-B43A-69C251A7CB19}" destId="{1BC9B20A-1938-471D-9CF6-0BE812D16AD8}" srcOrd="0" destOrd="0" presId="urn:microsoft.com/office/officeart/2005/8/layout/hList1"/>
    <dgm:cxn modelId="{F9362CA2-A556-465B-972E-A48A2109D3DE}" type="presOf" srcId="{C12849FB-AC9B-4C63-B982-7B94A8E489B2}" destId="{C740AEC4-B316-4F10-AFB5-68687BEF3F7C}" srcOrd="0" destOrd="0" presId="urn:microsoft.com/office/officeart/2005/8/layout/hList1"/>
    <dgm:cxn modelId="{1CD0D1B4-1BEB-4A32-B4BB-10023E1713AF}" srcId="{C12849FB-AC9B-4C63-B982-7B94A8E489B2}" destId="{E802BCB1-F50D-4DA4-9AD9-91C758E351F4}" srcOrd="1" destOrd="0" parTransId="{EF8E647F-A71C-4111-AC5B-DDB6F96739F8}" sibTransId="{7DF182F0-DC12-48E9-9336-D43B3F98E7E5}"/>
    <dgm:cxn modelId="{40EFA9D3-8CB8-49D5-8471-8D7CB5B9F254}" type="presOf" srcId="{3522D92F-D9ED-4D72-8812-68EBCE717610}" destId="{9FB7045C-568C-4933-9D3D-6CF4A46774B7}" srcOrd="0" destOrd="0" presId="urn:microsoft.com/office/officeart/2005/8/layout/hList1"/>
    <dgm:cxn modelId="{344267FD-607D-4F2C-BC99-4A472CBEA767}" type="presOf" srcId="{11DAA5D1-F9A8-471D-ABBF-9E129B12D701}" destId="{1BC9B20A-1938-471D-9CF6-0BE812D16AD8}" srcOrd="0" destOrd="1" presId="urn:microsoft.com/office/officeart/2005/8/layout/hList1"/>
    <dgm:cxn modelId="{AF5D8BBA-505B-43BB-A8C0-87968A8C7F19}" type="presParOf" srcId="{9FB7045C-568C-4933-9D3D-6CF4A46774B7}" destId="{C8F9617F-DCA4-4E06-A205-04745E4E2064}" srcOrd="0" destOrd="0" presId="urn:microsoft.com/office/officeart/2005/8/layout/hList1"/>
    <dgm:cxn modelId="{C45FED76-BEA6-4962-B7D0-78B46A7547A4}" type="presParOf" srcId="{C8F9617F-DCA4-4E06-A205-04745E4E2064}" destId="{C740AEC4-B316-4F10-AFB5-68687BEF3F7C}" srcOrd="0" destOrd="0" presId="urn:microsoft.com/office/officeart/2005/8/layout/hList1"/>
    <dgm:cxn modelId="{A7A08E21-CCAF-4550-887B-EC5539CFC959}" type="presParOf" srcId="{C8F9617F-DCA4-4E06-A205-04745E4E2064}" destId="{CD767029-C7FD-4ADF-BD53-6B2780DEAC08}" srcOrd="1" destOrd="0" presId="urn:microsoft.com/office/officeart/2005/8/layout/hList1"/>
    <dgm:cxn modelId="{BC7E678F-48BD-4115-B033-75E05B4280F9}" type="presParOf" srcId="{9FB7045C-568C-4933-9D3D-6CF4A46774B7}" destId="{7C6FB19B-1D6E-4FC8-AEF5-FD66550CAB71}" srcOrd="1" destOrd="0" presId="urn:microsoft.com/office/officeart/2005/8/layout/hList1"/>
    <dgm:cxn modelId="{EE75BA5B-63E4-4C83-BCBA-4AE45EE8B6A9}" type="presParOf" srcId="{9FB7045C-568C-4933-9D3D-6CF4A46774B7}" destId="{19760304-A147-4B38-8613-9262695A9716}" srcOrd="2" destOrd="0" presId="urn:microsoft.com/office/officeart/2005/8/layout/hList1"/>
    <dgm:cxn modelId="{9FE59FE6-2376-4D5D-8F0B-E4270E3B2379}" type="presParOf" srcId="{19760304-A147-4B38-8613-9262695A9716}" destId="{914F713E-3A0C-42FA-92AE-955DF2BF3394}" srcOrd="0" destOrd="0" presId="urn:microsoft.com/office/officeart/2005/8/layout/hList1"/>
    <dgm:cxn modelId="{E52BC0F9-2D7E-4640-8C8E-96B01E5EA179}" type="presParOf" srcId="{19760304-A147-4B38-8613-9262695A9716}" destId="{1BC9B20A-1938-471D-9CF6-0BE812D16AD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522D92F-D9ED-4D72-8812-68EBCE717610}" type="doc">
      <dgm:prSet loTypeId="urn:microsoft.com/office/officeart/2005/8/layout/hList1" loCatId="list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12849FB-AC9B-4C63-B982-7B94A8E489B2}">
      <dgm:prSet phldrT="[Текст]" custT="1"/>
      <dgm:spPr/>
      <dgm:t>
        <a:bodyPr/>
        <a:lstStyle/>
        <a:p>
          <a:r>
            <a: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Социальные</a:t>
          </a:r>
        </a:p>
      </dgm:t>
    </dgm:pt>
    <dgm:pt modelId="{FD70398C-B4AE-44A6-8E24-6BD2C4AED655}" type="parTrans" cxnId="{93FFA66E-63A5-4C22-83B6-1159AFA4F478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83F3FE9A-FD30-459C-A29F-DBE20AE493F8}" type="sibTrans" cxnId="{93FFA66E-63A5-4C22-83B6-1159AFA4F478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63744791-D3FC-404C-8078-E17762CB1F3A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сообщество: местное, национальное, глобальное.</a:t>
          </a:r>
        </a:p>
      </dgm:t>
    </dgm:pt>
    <dgm:pt modelId="{63FF8909-EC87-44B3-BD7D-F4D0D8A87496}" type="parTrans" cxnId="{49A2BD28-A230-4A84-A12C-74B9FFE10FB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32F0F561-A9DF-4BF4-B544-C9F8651FF7FB}" type="sibTrans" cxnId="{49A2BD28-A230-4A84-A12C-74B9FFE10FB0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79CF3D44-3437-47D4-A0FF-BE11F5CEF99F}">
      <dgm:prSet phldrT="[Текст]" custT="1"/>
      <dgm:spPr/>
      <dgm:t>
        <a:bodyPr/>
        <a:lstStyle/>
        <a:p>
          <a:r>
            <a: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Научные</a:t>
          </a:r>
        </a:p>
      </dgm:t>
    </dgm:pt>
    <dgm:pt modelId="{339C4C97-B064-4766-A3E0-C8093B4C56DF}" type="parTrans" cxnId="{14342D27-B431-4F18-8F8D-0825B684221B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E61C87C1-CB69-4198-8114-A71C88634592}" type="sibTrans" cxnId="{14342D27-B431-4F18-8F8D-0825B684221B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7BBC0FC0-C908-463B-B43A-69C251A7CB19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то, </a:t>
          </a:r>
          <a:b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применять математику </a:t>
          </a:r>
          <a:b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мире природы, про науку </a:t>
          </a:r>
          <a:b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технику.</a:t>
          </a:r>
        </a:p>
      </dgm:t>
    </dgm:pt>
    <dgm:pt modelId="{4AFD6D04-D7B4-4844-9E20-88EDF1E1D9C5}" type="parTrans" cxnId="{FD7CA886-29DA-45C4-9181-019DB71D089E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F9E7B5D4-7D79-409A-A2F3-013DBFC6820E}" type="sibTrans" cxnId="{FD7CA886-29DA-45C4-9181-019DB71D089E}">
      <dgm:prSet/>
      <dgm:spPr/>
      <dgm:t>
        <a:bodyPr/>
        <a:lstStyle/>
        <a:p>
          <a:endParaRPr lang="ru-RU" sz="1800">
            <a:latin typeface="Arial" pitchFamily="34" charset="0"/>
            <a:cs typeface="Arial" pitchFamily="34" charset="0"/>
          </a:endParaRPr>
        </a:p>
      </dgm:t>
    </dgm:pt>
    <dgm:pt modelId="{9FA3D679-DBEC-435D-8439-B1B21B7C9143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Понятия: система голосования, общественный транспорт, правительство, </a:t>
          </a:r>
          <a:r>
            <a:rPr lang="ru-RU" sz="18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госполитика</a:t>
          </a: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демография, реклама, национальная статистика и экономика</a:t>
          </a:r>
        </a:p>
      </dgm:t>
    </dgm:pt>
    <dgm:pt modelId="{597016D8-1508-4EAD-9AA5-2CC2085893B4}" type="parTrans" cxnId="{F829A62A-79EF-479E-9A53-3B87001398F2}">
      <dgm:prSet/>
      <dgm:spPr/>
      <dgm:t>
        <a:bodyPr/>
        <a:lstStyle/>
        <a:p>
          <a:endParaRPr lang="ru-RU"/>
        </a:p>
      </dgm:t>
    </dgm:pt>
    <dgm:pt modelId="{06137B89-C391-41C7-8976-04598AAF9529}" type="sibTrans" cxnId="{F829A62A-79EF-479E-9A53-3B87001398F2}">
      <dgm:prSet/>
      <dgm:spPr/>
      <dgm:t>
        <a:bodyPr/>
        <a:lstStyle/>
        <a:p>
          <a:endParaRPr lang="ru-RU"/>
        </a:p>
      </dgm:t>
    </dgm:pt>
    <dgm:pt modelId="{8CB0EB1D-28A3-4C32-ABE1-0CC669CD21BD}">
      <dgm:prSet phldrT="[Текст]" custT="1"/>
      <dgm:spPr/>
      <dgm:t>
        <a:bodyPr/>
        <a:lstStyle/>
        <a:p>
          <a:endParaRPr lang="ru-RU" sz="18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9286FC7-5569-4F98-A07C-7C857C79CDC1}" type="parTrans" cxnId="{7DB5C5E7-10CD-49B7-BEEE-50D8921D4C8A}">
      <dgm:prSet/>
      <dgm:spPr/>
      <dgm:t>
        <a:bodyPr/>
        <a:lstStyle/>
        <a:p>
          <a:endParaRPr lang="ru-RU"/>
        </a:p>
      </dgm:t>
    </dgm:pt>
    <dgm:pt modelId="{89A46C68-C033-4BB6-B5A1-9D824924DB03}" type="sibTrans" cxnId="{7DB5C5E7-10CD-49B7-BEEE-50D8921D4C8A}">
      <dgm:prSet/>
      <dgm:spPr/>
      <dgm:t>
        <a:bodyPr/>
        <a:lstStyle/>
        <a:p>
          <a:endParaRPr lang="ru-RU"/>
        </a:p>
      </dgm:t>
    </dgm:pt>
    <dgm:pt modelId="{F7EC4D25-99CC-4D6B-8F66-7EBBEB199F29}">
      <dgm:prSet phldrT="[Текст]" custT="1"/>
      <dgm:spPr/>
      <dgm:t>
        <a:bodyPr/>
        <a:lstStyle/>
        <a:p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Контексты: погода </a:t>
          </a:r>
          <a:br>
            <a:rPr lang="en-US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климат, экология, медицина, космическая наука, генетика, измерения </a:t>
          </a:r>
          <a:br>
            <a:rPr lang="en-US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сам мир математики</a:t>
          </a:r>
        </a:p>
      </dgm:t>
    </dgm:pt>
    <dgm:pt modelId="{E06251E2-8574-4378-AA45-9AAE7FB96B21}" type="parTrans" cxnId="{B26E7C66-902F-4C2A-96B5-85A0F0F7A730}">
      <dgm:prSet/>
      <dgm:spPr/>
      <dgm:t>
        <a:bodyPr/>
        <a:lstStyle/>
        <a:p>
          <a:endParaRPr lang="ru-RU"/>
        </a:p>
      </dgm:t>
    </dgm:pt>
    <dgm:pt modelId="{6C9C3793-018C-4C05-A2AA-0BB6D04BFD67}" type="sibTrans" cxnId="{B26E7C66-902F-4C2A-96B5-85A0F0F7A730}">
      <dgm:prSet/>
      <dgm:spPr/>
      <dgm:t>
        <a:bodyPr/>
        <a:lstStyle/>
        <a:p>
          <a:endParaRPr lang="ru-RU"/>
        </a:p>
      </dgm:t>
    </dgm:pt>
    <dgm:pt modelId="{9FB7045C-568C-4933-9D3D-6CF4A46774B7}" type="pres">
      <dgm:prSet presAssocID="{3522D92F-D9ED-4D72-8812-68EBCE717610}" presName="Name0" presStyleCnt="0">
        <dgm:presLayoutVars>
          <dgm:dir/>
          <dgm:animLvl val="lvl"/>
          <dgm:resizeHandles val="exact"/>
        </dgm:presLayoutVars>
      </dgm:prSet>
      <dgm:spPr/>
    </dgm:pt>
    <dgm:pt modelId="{C8F9617F-DCA4-4E06-A205-04745E4E2064}" type="pres">
      <dgm:prSet presAssocID="{C12849FB-AC9B-4C63-B982-7B94A8E489B2}" presName="composite" presStyleCnt="0"/>
      <dgm:spPr/>
    </dgm:pt>
    <dgm:pt modelId="{C740AEC4-B316-4F10-AFB5-68687BEF3F7C}" type="pres">
      <dgm:prSet presAssocID="{C12849FB-AC9B-4C63-B982-7B94A8E489B2}" presName="parTx" presStyleLbl="alignNode1" presStyleIdx="0" presStyleCnt="2" custScaleY="100000">
        <dgm:presLayoutVars>
          <dgm:chMax val="0"/>
          <dgm:chPref val="0"/>
          <dgm:bulletEnabled val="1"/>
        </dgm:presLayoutVars>
      </dgm:prSet>
      <dgm:spPr/>
    </dgm:pt>
    <dgm:pt modelId="{CD767029-C7FD-4ADF-BD53-6B2780DEAC08}" type="pres">
      <dgm:prSet presAssocID="{C12849FB-AC9B-4C63-B982-7B94A8E489B2}" presName="desTx" presStyleLbl="alignAccFollowNode1" presStyleIdx="0" presStyleCnt="2">
        <dgm:presLayoutVars>
          <dgm:bulletEnabled val="1"/>
        </dgm:presLayoutVars>
      </dgm:prSet>
      <dgm:spPr/>
    </dgm:pt>
    <dgm:pt modelId="{7C6FB19B-1D6E-4FC8-AEF5-FD66550CAB71}" type="pres">
      <dgm:prSet presAssocID="{83F3FE9A-FD30-459C-A29F-DBE20AE493F8}" presName="space" presStyleCnt="0"/>
      <dgm:spPr/>
    </dgm:pt>
    <dgm:pt modelId="{19760304-A147-4B38-8613-9262695A9716}" type="pres">
      <dgm:prSet presAssocID="{79CF3D44-3437-47D4-A0FF-BE11F5CEF99F}" presName="composite" presStyleCnt="0"/>
      <dgm:spPr/>
    </dgm:pt>
    <dgm:pt modelId="{914F713E-3A0C-42FA-92AE-955DF2BF3394}" type="pres">
      <dgm:prSet presAssocID="{79CF3D44-3437-47D4-A0FF-BE11F5CEF99F}" presName="parTx" presStyleLbl="alignNode1" presStyleIdx="1" presStyleCnt="2" custScaleY="100000">
        <dgm:presLayoutVars>
          <dgm:chMax val="0"/>
          <dgm:chPref val="0"/>
          <dgm:bulletEnabled val="1"/>
        </dgm:presLayoutVars>
      </dgm:prSet>
      <dgm:spPr/>
    </dgm:pt>
    <dgm:pt modelId="{1BC9B20A-1938-471D-9CF6-0BE812D16AD8}" type="pres">
      <dgm:prSet presAssocID="{79CF3D44-3437-47D4-A0FF-BE11F5CEF99F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31BD1A23-FBDD-4507-B708-E13CBCEF4010}" type="presOf" srcId="{7BBC0FC0-C908-463B-B43A-69C251A7CB19}" destId="{1BC9B20A-1938-471D-9CF6-0BE812D16AD8}" srcOrd="0" destOrd="0" presId="urn:microsoft.com/office/officeart/2005/8/layout/hList1"/>
    <dgm:cxn modelId="{14342D27-B431-4F18-8F8D-0825B684221B}" srcId="{3522D92F-D9ED-4D72-8812-68EBCE717610}" destId="{79CF3D44-3437-47D4-A0FF-BE11F5CEF99F}" srcOrd="1" destOrd="0" parTransId="{339C4C97-B064-4766-A3E0-C8093B4C56DF}" sibTransId="{E61C87C1-CB69-4198-8114-A71C88634592}"/>
    <dgm:cxn modelId="{49A2BD28-A230-4A84-A12C-74B9FFE10FB0}" srcId="{C12849FB-AC9B-4C63-B982-7B94A8E489B2}" destId="{63744791-D3FC-404C-8078-E17762CB1F3A}" srcOrd="0" destOrd="0" parTransId="{63FF8909-EC87-44B3-BD7D-F4D0D8A87496}" sibTransId="{32F0F561-A9DF-4BF4-B544-C9F8651FF7FB}"/>
    <dgm:cxn modelId="{F829A62A-79EF-479E-9A53-3B87001398F2}" srcId="{C12849FB-AC9B-4C63-B982-7B94A8E489B2}" destId="{9FA3D679-DBEC-435D-8439-B1B21B7C9143}" srcOrd="1" destOrd="0" parTransId="{597016D8-1508-4EAD-9AA5-2CC2085893B4}" sibTransId="{06137B89-C391-41C7-8976-04598AAF9529}"/>
    <dgm:cxn modelId="{7829E52A-5D5A-4E09-9110-5761C1558BDD}" type="presOf" srcId="{79CF3D44-3437-47D4-A0FF-BE11F5CEF99F}" destId="{914F713E-3A0C-42FA-92AE-955DF2BF3394}" srcOrd="0" destOrd="0" presId="urn:microsoft.com/office/officeart/2005/8/layout/hList1"/>
    <dgm:cxn modelId="{19F4FA2B-0E94-494D-9AB8-44332F86F7A8}" type="presOf" srcId="{8CB0EB1D-28A3-4C32-ABE1-0CC669CD21BD}" destId="{1BC9B20A-1938-471D-9CF6-0BE812D16AD8}" srcOrd="0" destOrd="2" presId="urn:microsoft.com/office/officeart/2005/8/layout/hList1"/>
    <dgm:cxn modelId="{B26E7C66-902F-4C2A-96B5-85A0F0F7A730}" srcId="{79CF3D44-3437-47D4-A0FF-BE11F5CEF99F}" destId="{F7EC4D25-99CC-4D6B-8F66-7EBBEB199F29}" srcOrd="1" destOrd="0" parTransId="{E06251E2-8574-4378-AA45-9AAE7FB96B21}" sibTransId="{6C9C3793-018C-4C05-A2AA-0BB6D04BFD67}"/>
    <dgm:cxn modelId="{93FFA66E-63A5-4C22-83B6-1159AFA4F478}" srcId="{3522D92F-D9ED-4D72-8812-68EBCE717610}" destId="{C12849FB-AC9B-4C63-B982-7B94A8E489B2}" srcOrd="0" destOrd="0" parTransId="{FD70398C-B4AE-44A6-8E24-6BD2C4AED655}" sibTransId="{83F3FE9A-FD30-459C-A29F-DBE20AE493F8}"/>
    <dgm:cxn modelId="{EA00D551-8C04-4EAF-91CA-6CA23E0628A4}" type="presOf" srcId="{3522D92F-D9ED-4D72-8812-68EBCE717610}" destId="{9FB7045C-568C-4933-9D3D-6CF4A46774B7}" srcOrd="0" destOrd="0" presId="urn:microsoft.com/office/officeart/2005/8/layout/hList1"/>
    <dgm:cxn modelId="{FFB6A27F-6436-4B9F-AF25-1A9610F3A6CD}" type="presOf" srcId="{63744791-D3FC-404C-8078-E17762CB1F3A}" destId="{CD767029-C7FD-4ADF-BD53-6B2780DEAC08}" srcOrd="0" destOrd="0" presId="urn:microsoft.com/office/officeart/2005/8/layout/hList1"/>
    <dgm:cxn modelId="{FD7CA886-29DA-45C4-9181-019DB71D089E}" srcId="{79CF3D44-3437-47D4-A0FF-BE11F5CEF99F}" destId="{7BBC0FC0-C908-463B-B43A-69C251A7CB19}" srcOrd="0" destOrd="0" parTransId="{4AFD6D04-D7B4-4844-9E20-88EDF1E1D9C5}" sibTransId="{F9E7B5D4-7D79-409A-A2F3-013DBFC6820E}"/>
    <dgm:cxn modelId="{441614A5-EE4A-499B-8962-0CDECC78B406}" type="presOf" srcId="{F7EC4D25-99CC-4D6B-8F66-7EBBEB199F29}" destId="{1BC9B20A-1938-471D-9CF6-0BE812D16AD8}" srcOrd="0" destOrd="1" presId="urn:microsoft.com/office/officeart/2005/8/layout/hList1"/>
    <dgm:cxn modelId="{248D1EA9-5E2C-4924-9DED-5206FD65FC59}" type="presOf" srcId="{C12849FB-AC9B-4C63-B982-7B94A8E489B2}" destId="{C740AEC4-B316-4F10-AFB5-68687BEF3F7C}" srcOrd="0" destOrd="0" presId="urn:microsoft.com/office/officeart/2005/8/layout/hList1"/>
    <dgm:cxn modelId="{7DB5C5E7-10CD-49B7-BEEE-50D8921D4C8A}" srcId="{79CF3D44-3437-47D4-A0FF-BE11F5CEF99F}" destId="{8CB0EB1D-28A3-4C32-ABE1-0CC669CD21BD}" srcOrd="2" destOrd="0" parTransId="{F9286FC7-5569-4F98-A07C-7C857C79CDC1}" sibTransId="{89A46C68-C033-4BB6-B5A1-9D824924DB03}"/>
    <dgm:cxn modelId="{9CE26FF0-ADFF-4B20-8E8B-17DB5BE34B3A}" type="presOf" srcId="{9FA3D679-DBEC-435D-8439-B1B21B7C9143}" destId="{CD767029-C7FD-4ADF-BD53-6B2780DEAC08}" srcOrd="0" destOrd="1" presId="urn:microsoft.com/office/officeart/2005/8/layout/hList1"/>
    <dgm:cxn modelId="{46C2E3A5-5A77-4DCB-8E3F-1262A5200CF0}" type="presParOf" srcId="{9FB7045C-568C-4933-9D3D-6CF4A46774B7}" destId="{C8F9617F-DCA4-4E06-A205-04745E4E2064}" srcOrd="0" destOrd="0" presId="urn:microsoft.com/office/officeart/2005/8/layout/hList1"/>
    <dgm:cxn modelId="{0BB2C78A-6F2E-4B3F-85F3-4FFDAEA5481C}" type="presParOf" srcId="{C8F9617F-DCA4-4E06-A205-04745E4E2064}" destId="{C740AEC4-B316-4F10-AFB5-68687BEF3F7C}" srcOrd="0" destOrd="0" presId="urn:microsoft.com/office/officeart/2005/8/layout/hList1"/>
    <dgm:cxn modelId="{3A25E589-BF6E-4588-AF9C-6B58CBD497E6}" type="presParOf" srcId="{C8F9617F-DCA4-4E06-A205-04745E4E2064}" destId="{CD767029-C7FD-4ADF-BD53-6B2780DEAC08}" srcOrd="1" destOrd="0" presId="urn:microsoft.com/office/officeart/2005/8/layout/hList1"/>
    <dgm:cxn modelId="{3DE0342B-6AE2-42C9-96B0-2FB51695DC59}" type="presParOf" srcId="{9FB7045C-568C-4933-9D3D-6CF4A46774B7}" destId="{7C6FB19B-1D6E-4FC8-AEF5-FD66550CAB71}" srcOrd="1" destOrd="0" presId="urn:microsoft.com/office/officeart/2005/8/layout/hList1"/>
    <dgm:cxn modelId="{AB19806D-2986-4AAF-AC50-479705757094}" type="presParOf" srcId="{9FB7045C-568C-4933-9D3D-6CF4A46774B7}" destId="{19760304-A147-4B38-8613-9262695A9716}" srcOrd="2" destOrd="0" presId="urn:microsoft.com/office/officeart/2005/8/layout/hList1"/>
    <dgm:cxn modelId="{BCCDF8CE-D09B-4B4C-B42E-1A838AB215DC}" type="presParOf" srcId="{19760304-A147-4B38-8613-9262695A9716}" destId="{914F713E-3A0C-42FA-92AE-955DF2BF3394}" srcOrd="0" destOrd="0" presId="urn:microsoft.com/office/officeart/2005/8/layout/hList1"/>
    <dgm:cxn modelId="{1A6220E9-3A39-4809-8786-003D14559A54}" type="presParOf" srcId="{19760304-A147-4B38-8613-9262695A9716}" destId="{1BC9B20A-1938-471D-9CF6-0BE812D16AD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424000E-096A-472B-A77F-3BAAE3A1C8A1}" type="doc">
      <dgm:prSet loTypeId="urn:microsoft.com/office/officeart/2005/8/layout/vProcess5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ru-RU"/>
        </a:p>
      </dgm:t>
    </dgm:pt>
    <dgm:pt modelId="{BE31B051-149A-4B55-89CA-5C89E8E70945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Школьник обобщает, использует информацию на основе своих исследований </a:t>
          </a:r>
          <a:b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моделирования сложных задач. Использует знания в нестандартных контекстах </a:t>
          </a:r>
        </a:p>
      </dgm:t>
    </dgm:pt>
    <dgm:pt modelId="{C5B51A1B-EAE0-4C9A-B42C-B56A31B21B6D}" type="parTrans" cxnId="{7649EA11-0276-4005-9C33-FD90F11FD1B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1FC5043-C7C6-4EBF-A431-4A3D3279A1AD}" type="sibTrans" cxnId="{7649EA11-0276-4005-9C33-FD90F11FD1B7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885C3CE-EECD-45B8-BFB6-B761DFB92167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Связывает различные источники информации и представления,  плавно переходит от одного к другому. Способен к продвинутому математическому мышлению и рассуждению</a:t>
          </a:r>
        </a:p>
      </dgm:t>
    </dgm:pt>
    <dgm:pt modelId="{F9D69451-64F2-4F94-8DC0-455A1BF6F05D}" type="parTrans" cxnId="{7A623941-B622-44DC-92F8-957B911FB225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9D56518-31D5-43FB-82D7-2046BFBF074E}" type="sibTrans" cxnId="{7A623941-B622-44DC-92F8-957B911FB225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6F5EC44-CAD0-42CE-B02F-22E5D2D48670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Применяют свое понимание и навыки символических и формальных математических операций  функций, чтобы развить новые подходы и стратегии решения задач	</a:t>
          </a:r>
        </a:p>
      </dgm:t>
    </dgm:pt>
    <dgm:pt modelId="{28F4392B-9FCC-4981-A263-B9A3DAD2DDF3}" type="parTrans" cxnId="{EB33B6A4-E9B4-40D6-9CC3-B65FAA43DBD4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49D88DA-73EC-41DC-B43B-1A4DB1B58BD9}" type="sibTrans" cxnId="{EB33B6A4-E9B4-40D6-9CC3-B65FAA43DBD4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663FA66-60C8-404D-A6D3-3FAE5DEE7782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Анализируют свои действия, формулируют </a:t>
          </a:r>
          <a:b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точно сообщают о своих решениях относительно личных выводов, </a:t>
          </a:r>
          <a:b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об их соответствии исходной ситуации </a:t>
          </a:r>
        </a:p>
      </dgm:t>
    </dgm:pt>
    <dgm:pt modelId="{383B7B48-321D-4FC8-9B74-035E78B1F5F4}" type="par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369111D-7FD0-4CC2-8E6E-F7D6D76393D1}" type="sib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F834C9B-5054-46D8-9F31-3F841E4ED553}" type="pres">
      <dgm:prSet presAssocID="{F424000E-096A-472B-A77F-3BAAE3A1C8A1}" presName="outerComposite" presStyleCnt="0">
        <dgm:presLayoutVars>
          <dgm:chMax val="5"/>
          <dgm:dir/>
          <dgm:resizeHandles val="exact"/>
        </dgm:presLayoutVars>
      </dgm:prSet>
      <dgm:spPr/>
    </dgm:pt>
    <dgm:pt modelId="{D660B270-2AAD-4D7D-9BDA-330E2CF4ED9F}" type="pres">
      <dgm:prSet presAssocID="{F424000E-096A-472B-A77F-3BAAE3A1C8A1}" presName="dummyMaxCanvas" presStyleCnt="0">
        <dgm:presLayoutVars/>
      </dgm:prSet>
      <dgm:spPr/>
    </dgm:pt>
    <dgm:pt modelId="{8DDDD71F-E12E-4BC2-B4CA-E6C96829FD42}" type="pres">
      <dgm:prSet presAssocID="{F424000E-096A-472B-A77F-3BAAE3A1C8A1}" presName="FourNodes_1" presStyleLbl="node1" presStyleIdx="0" presStyleCnt="4">
        <dgm:presLayoutVars>
          <dgm:bulletEnabled val="1"/>
        </dgm:presLayoutVars>
      </dgm:prSet>
      <dgm:spPr/>
    </dgm:pt>
    <dgm:pt modelId="{776A29C1-3E6E-4EF3-9A01-5751C8DA6A92}" type="pres">
      <dgm:prSet presAssocID="{F424000E-096A-472B-A77F-3BAAE3A1C8A1}" presName="FourNodes_2" presStyleLbl="node1" presStyleIdx="1" presStyleCnt="4" custLinFactNeighborY="-7947">
        <dgm:presLayoutVars>
          <dgm:bulletEnabled val="1"/>
        </dgm:presLayoutVars>
      </dgm:prSet>
      <dgm:spPr/>
    </dgm:pt>
    <dgm:pt modelId="{4720861C-2B4B-4938-875B-292FDE9CD92A}" type="pres">
      <dgm:prSet presAssocID="{F424000E-096A-472B-A77F-3BAAE3A1C8A1}" presName="FourNodes_3" presStyleLbl="node1" presStyleIdx="2" presStyleCnt="4" custLinFactNeighborY="-14128">
        <dgm:presLayoutVars>
          <dgm:bulletEnabled val="1"/>
        </dgm:presLayoutVars>
      </dgm:prSet>
      <dgm:spPr/>
    </dgm:pt>
    <dgm:pt modelId="{05D9C344-C322-4409-A6CB-ACAA850D3250}" type="pres">
      <dgm:prSet presAssocID="{F424000E-096A-472B-A77F-3BAAE3A1C8A1}" presName="FourNodes_4" presStyleLbl="node1" presStyleIdx="3" presStyleCnt="4" custScaleY="124672" custLinFactNeighborY="-9713">
        <dgm:presLayoutVars>
          <dgm:bulletEnabled val="1"/>
        </dgm:presLayoutVars>
      </dgm:prSet>
      <dgm:spPr/>
    </dgm:pt>
    <dgm:pt modelId="{A0541122-0BF4-44E4-974C-89EB427D6CAA}" type="pres">
      <dgm:prSet presAssocID="{F424000E-096A-472B-A77F-3BAAE3A1C8A1}" presName="FourConn_1-2" presStyleLbl="fgAccFollowNode1" presStyleIdx="0" presStyleCnt="3">
        <dgm:presLayoutVars>
          <dgm:bulletEnabled val="1"/>
        </dgm:presLayoutVars>
      </dgm:prSet>
      <dgm:spPr/>
    </dgm:pt>
    <dgm:pt modelId="{B4052FB8-DEB5-496F-8B24-832CE5EC02B3}" type="pres">
      <dgm:prSet presAssocID="{F424000E-096A-472B-A77F-3BAAE3A1C8A1}" presName="FourConn_2-3" presStyleLbl="fgAccFollowNode1" presStyleIdx="1" presStyleCnt="3">
        <dgm:presLayoutVars>
          <dgm:bulletEnabled val="1"/>
        </dgm:presLayoutVars>
      </dgm:prSet>
      <dgm:spPr/>
    </dgm:pt>
    <dgm:pt modelId="{C076F7FA-C190-40B9-9736-3FEB3FD56454}" type="pres">
      <dgm:prSet presAssocID="{F424000E-096A-472B-A77F-3BAAE3A1C8A1}" presName="FourConn_3-4" presStyleLbl="fgAccFollowNode1" presStyleIdx="2" presStyleCnt="3">
        <dgm:presLayoutVars>
          <dgm:bulletEnabled val="1"/>
        </dgm:presLayoutVars>
      </dgm:prSet>
      <dgm:spPr/>
    </dgm:pt>
    <dgm:pt modelId="{A745B794-0019-4F57-93DF-F7B31968D67F}" type="pres">
      <dgm:prSet presAssocID="{F424000E-096A-472B-A77F-3BAAE3A1C8A1}" presName="FourNodes_1_text" presStyleLbl="node1" presStyleIdx="3" presStyleCnt="4">
        <dgm:presLayoutVars>
          <dgm:bulletEnabled val="1"/>
        </dgm:presLayoutVars>
      </dgm:prSet>
      <dgm:spPr/>
    </dgm:pt>
    <dgm:pt modelId="{A902A820-F2FD-419F-80D2-F79C80B4B5E2}" type="pres">
      <dgm:prSet presAssocID="{F424000E-096A-472B-A77F-3BAAE3A1C8A1}" presName="FourNodes_2_text" presStyleLbl="node1" presStyleIdx="3" presStyleCnt="4">
        <dgm:presLayoutVars>
          <dgm:bulletEnabled val="1"/>
        </dgm:presLayoutVars>
      </dgm:prSet>
      <dgm:spPr/>
    </dgm:pt>
    <dgm:pt modelId="{E4DF8EA7-096E-454F-99D9-61E4B77C9323}" type="pres">
      <dgm:prSet presAssocID="{F424000E-096A-472B-A77F-3BAAE3A1C8A1}" presName="FourNodes_3_text" presStyleLbl="node1" presStyleIdx="3" presStyleCnt="4">
        <dgm:presLayoutVars>
          <dgm:bulletEnabled val="1"/>
        </dgm:presLayoutVars>
      </dgm:prSet>
      <dgm:spPr/>
    </dgm:pt>
    <dgm:pt modelId="{CDA3A9D4-EBC3-485D-B773-0DD51754675A}" type="pres">
      <dgm:prSet presAssocID="{F424000E-096A-472B-A77F-3BAAE3A1C8A1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14A830B-6D3F-40E9-87DB-180F2B4EBF8C}" type="presOf" srcId="{F424000E-096A-472B-A77F-3BAAE3A1C8A1}" destId="{CF834C9B-5054-46D8-9F31-3F841E4ED553}" srcOrd="0" destOrd="0" presId="urn:microsoft.com/office/officeart/2005/8/layout/vProcess5"/>
    <dgm:cxn modelId="{7649EA11-0276-4005-9C33-FD90F11FD1B7}" srcId="{F424000E-096A-472B-A77F-3BAAE3A1C8A1}" destId="{BE31B051-149A-4B55-89CA-5C89E8E70945}" srcOrd="0" destOrd="0" parTransId="{C5B51A1B-EAE0-4C9A-B42C-B56A31B21B6D}" sibTransId="{21FC5043-C7C6-4EBF-A431-4A3D3279A1AD}"/>
    <dgm:cxn modelId="{1077B71A-8AB9-4A0B-9913-A7191F4C5F0B}" type="presOf" srcId="{29D56518-31D5-43FB-82D7-2046BFBF074E}" destId="{B4052FB8-DEB5-496F-8B24-832CE5EC02B3}" srcOrd="0" destOrd="0" presId="urn:microsoft.com/office/officeart/2005/8/layout/vProcess5"/>
    <dgm:cxn modelId="{EE6D9F23-AE7F-45AE-9153-07DE7B6C88AF}" srcId="{F424000E-096A-472B-A77F-3BAAE3A1C8A1}" destId="{0663FA66-60C8-404D-A6D3-3FAE5DEE7782}" srcOrd="3" destOrd="0" parTransId="{383B7B48-321D-4FC8-9B74-035E78B1F5F4}" sibTransId="{1369111D-7FD0-4CC2-8E6E-F7D6D76393D1}"/>
    <dgm:cxn modelId="{FFEC1331-B439-4B12-8DEA-4C6337F2E1C7}" type="presOf" srcId="{BE31B051-149A-4B55-89CA-5C89E8E70945}" destId="{8DDDD71F-E12E-4BC2-B4CA-E6C96829FD42}" srcOrd="0" destOrd="0" presId="urn:microsoft.com/office/officeart/2005/8/layout/vProcess5"/>
    <dgm:cxn modelId="{7A623941-B622-44DC-92F8-957B911FB225}" srcId="{F424000E-096A-472B-A77F-3BAAE3A1C8A1}" destId="{E885C3CE-EECD-45B8-BFB6-B761DFB92167}" srcOrd="1" destOrd="0" parTransId="{F9D69451-64F2-4F94-8DC0-455A1BF6F05D}" sibTransId="{29D56518-31D5-43FB-82D7-2046BFBF074E}"/>
    <dgm:cxn modelId="{5E01B36E-7B6F-47B7-8DFF-E3A153510413}" type="presOf" srcId="{E885C3CE-EECD-45B8-BFB6-B761DFB92167}" destId="{776A29C1-3E6E-4EF3-9A01-5751C8DA6A92}" srcOrd="0" destOrd="0" presId="urn:microsoft.com/office/officeart/2005/8/layout/vProcess5"/>
    <dgm:cxn modelId="{0BACAF75-46AB-48F1-B98D-72CF8E68DAB4}" type="presOf" srcId="{A6F5EC44-CAD0-42CE-B02F-22E5D2D48670}" destId="{4720861C-2B4B-4938-875B-292FDE9CD92A}" srcOrd="0" destOrd="0" presId="urn:microsoft.com/office/officeart/2005/8/layout/vProcess5"/>
    <dgm:cxn modelId="{AA274057-9237-487D-8C5A-5B407DFD8598}" type="presOf" srcId="{21FC5043-C7C6-4EBF-A431-4A3D3279A1AD}" destId="{A0541122-0BF4-44E4-974C-89EB427D6CAA}" srcOrd="0" destOrd="0" presId="urn:microsoft.com/office/officeart/2005/8/layout/vProcess5"/>
    <dgm:cxn modelId="{5580299D-AF09-4BAC-A74B-FB9903C3ECFC}" type="presOf" srcId="{A6F5EC44-CAD0-42CE-B02F-22E5D2D48670}" destId="{E4DF8EA7-096E-454F-99D9-61E4B77C9323}" srcOrd="1" destOrd="0" presId="urn:microsoft.com/office/officeart/2005/8/layout/vProcess5"/>
    <dgm:cxn modelId="{EB33B6A4-E9B4-40D6-9CC3-B65FAA43DBD4}" srcId="{F424000E-096A-472B-A77F-3BAAE3A1C8A1}" destId="{A6F5EC44-CAD0-42CE-B02F-22E5D2D48670}" srcOrd="2" destOrd="0" parTransId="{28F4392B-9FCC-4981-A263-B9A3DAD2DDF3}" sibTransId="{A49D88DA-73EC-41DC-B43B-1A4DB1B58BD9}"/>
    <dgm:cxn modelId="{3502E3DA-B7C6-4F0E-92B4-86958FBA3AC1}" type="presOf" srcId="{E885C3CE-EECD-45B8-BFB6-B761DFB92167}" destId="{A902A820-F2FD-419F-80D2-F79C80B4B5E2}" srcOrd="1" destOrd="0" presId="urn:microsoft.com/office/officeart/2005/8/layout/vProcess5"/>
    <dgm:cxn modelId="{03D0B3E3-E34C-4DDD-AAE9-90FD8CE5A772}" type="presOf" srcId="{BE31B051-149A-4B55-89CA-5C89E8E70945}" destId="{A745B794-0019-4F57-93DF-F7B31968D67F}" srcOrd="1" destOrd="0" presId="urn:microsoft.com/office/officeart/2005/8/layout/vProcess5"/>
    <dgm:cxn modelId="{9306E9E8-3872-4971-8BBB-01B0C75CF216}" type="presOf" srcId="{0663FA66-60C8-404D-A6D3-3FAE5DEE7782}" destId="{05D9C344-C322-4409-A6CB-ACAA850D3250}" srcOrd="0" destOrd="0" presId="urn:microsoft.com/office/officeart/2005/8/layout/vProcess5"/>
    <dgm:cxn modelId="{F39FF9E9-DC82-4736-A1B3-077C178A4D8A}" type="presOf" srcId="{0663FA66-60C8-404D-A6D3-3FAE5DEE7782}" destId="{CDA3A9D4-EBC3-485D-B773-0DD51754675A}" srcOrd="1" destOrd="0" presId="urn:microsoft.com/office/officeart/2005/8/layout/vProcess5"/>
    <dgm:cxn modelId="{61A5C8F1-E24E-4D88-8BCB-9CC6F29BD64A}" type="presOf" srcId="{A49D88DA-73EC-41DC-B43B-1A4DB1B58BD9}" destId="{C076F7FA-C190-40B9-9736-3FEB3FD56454}" srcOrd="0" destOrd="0" presId="urn:microsoft.com/office/officeart/2005/8/layout/vProcess5"/>
    <dgm:cxn modelId="{38A6E2C8-A737-4D58-BE98-C8753C1C8B04}" type="presParOf" srcId="{CF834C9B-5054-46D8-9F31-3F841E4ED553}" destId="{D660B270-2AAD-4D7D-9BDA-330E2CF4ED9F}" srcOrd="0" destOrd="0" presId="urn:microsoft.com/office/officeart/2005/8/layout/vProcess5"/>
    <dgm:cxn modelId="{A6DF3C0E-4AAE-44FE-AD31-8205281C068C}" type="presParOf" srcId="{CF834C9B-5054-46D8-9F31-3F841E4ED553}" destId="{8DDDD71F-E12E-4BC2-B4CA-E6C96829FD42}" srcOrd="1" destOrd="0" presId="urn:microsoft.com/office/officeart/2005/8/layout/vProcess5"/>
    <dgm:cxn modelId="{91D8FD33-5FE9-4176-B8CE-A714846B6BB9}" type="presParOf" srcId="{CF834C9B-5054-46D8-9F31-3F841E4ED553}" destId="{776A29C1-3E6E-4EF3-9A01-5751C8DA6A92}" srcOrd="2" destOrd="0" presId="urn:microsoft.com/office/officeart/2005/8/layout/vProcess5"/>
    <dgm:cxn modelId="{1CA0B88E-CFE5-4F20-8C91-CA5D903CD343}" type="presParOf" srcId="{CF834C9B-5054-46D8-9F31-3F841E4ED553}" destId="{4720861C-2B4B-4938-875B-292FDE9CD92A}" srcOrd="3" destOrd="0" presId="urn:microsoft.com/office/officeart/2005/8/layout/vProcess5"/>
    <dgm:cxn modelId="{C053F803-3DA5-4FF9-9384-F8D8A7742DC5}" type="presParOf" srcId="{CF834C9B-5054-46D8-9F31-3F841E4ED553}" destId="{05D9C344-C322-4409-A6CB-ACAA850D3250}" srcOrd="4" destOrd="0" presId="urn:microsoft.com/office/officeart/2005/8/layout/vProcess5"/>
    <dgm:cxn modelId="{36B38229-95F2-4A65-8E3E-9CA3095E4243}" type="presParOf" srcId="{CF834C9B-5054-46D8-9F31-3F841E4ED553}" destId="{A0541122-0BF4-44E4-974C-89EB427D6CAA}" srcOrd="5" destOrd="0" presId="urn:microsoft.com/office/officeart/2005/8/layout/vProcess5"/>
    <dgm:cxn modelId="{E9CC88A1-52C6-4E0F-B2D1-DF8DCB8C27BB}" type="presParOf" srcId="{CF834C9B-5054-46D8-9F31-3F841E4ED553}" destId="{B4052FB8-DEB5-496F-8B24-832CE5EC02B3}" srcOrd="6" destOrd="0" presId="urn:microsoft.com/office/officeart/2005/8/layout/vProcess5"/>
    <dgm:cxn modelId="{BC6A358C-2AE0-4456-93F3-7B168938C561}" type="presParOf" srcId="{CF834C9B-5054-46D8-9F31-3F841E4ED553}" destId="{C076F7FA-C190-40B9-9736-3FEB3FD56454}" srcOrd="7" destOrd="0" presId="urn:microsoft.com/office/officeart/2005/8/layout/vProcess5"/>
    <dgm:cxn modelId="{D23A317C-DC99-40E8-A947-C0DA7A3BA3A3}" type="presParOf" srcId="{CF834C9B-5054-46D8-9F31-3F841E4ED553}" destId="{A745B794-0019-4F57-93DF-F7B31968D67F}" srcOrd="8" destOrd="0" presId="urn:microsoft.com/office/officeart/2005/8/layout/vProcess5"/>
    <dgm:cxn modelId="{660189D6-9D90-4B4A-905E-70745CFB2ABD}" type="presParOf" srcId="{CF834C9B-5054-46D8-9F31-3F841E4ED553}" destId="{A902A820-F2FD-419F-80D2-F79C80B4B5E2}" srcOrd="9" destOrd="0" presId="urn:microsoft.com/office/officeart/2005/8/layout/vProcess5"/>
    <dgm:cxn modelId="{F0D6CC40-AA92-455E-8A00-CA7354FD1740}" type="presParOf" srcId="{CF834C9B-5054-46D8-9F31-3F841E4ED553}" destId="{E4DF8EA7-096E-454F-99D9-61E4B77C9323}" srcOrd="10" destOrd="0" presId="urn:microsoft.com/office/officeart/2005/8/layout/vProcess5"/>
    <dgm:cxn modelId="{E9836FFC-684E-4DD0-8081-35F3933308A6}" type="presParOf" srcId="{CF834C9B-5054-46D8-9F31-3F841E4ED553}" destId="{CDA3A9D4-EBC3-485D-B773-0DD51754675A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3F154BB-7F3C-4A3B-9946-BDA939DE6632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Контекст</a:t>
          </a:r>
        </a:p>
      </dgm:t>
    </dgm:pt>
    <dgm:pt modelId="{40FC184B-40E4-4178-829E-1384B00F8FFF}" type="par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CCB9E916-3DDA-4424-883E-0170769C094B}" type="sib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08F085B-90C3-4103-92F2-24203053225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Местные, государственные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глобальные вопросы, текущие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исторические проблемы</a:t>
          </a:r>
        </a:p>
      </dgm:t>
    </dgm:pt>
    <dgm:pt modelId="{6501299F-219C-460D-AE15-E1C092D10BE2}" type="par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C4BCDCD-8B25-4FFE-967E-83321CD84066}" type="sib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7AA0D525-756E-4A4D-9A9D-1529912137FE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Компетенции</a:t>
          </a:r>
        </a:p>
      </dgm:t>
    </dgm:pt>
    <dgm:pt modelId="{856B5461-04D6-4805-8E86-6F936F618858}" type="par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6D3F6BDC-FEEC-41D7-B8E0-73B73E5297A9}" type="sib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4FA7F2D-221D-4049-8A3A-6A284B5020B3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Способность научно объяснить явление, разрабатывать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проводить научные изыскания, интерпретировать научные данные</a:t>
          </a:r>
        </a:p>
      </dgm:t>
    </dgm:pt>
    <dgm:pt modelId="{50C5A7CA-2D2F-427C-A1B9-340A0D5A4FD3}" type="par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1712E040-BBFD-4042-B829-7D66454D08F5}" type="sib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887AFADB-D2DB-4FEB-BB8C-1BA3A381B91B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Требуют понимания научных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явлений</a:t>
          </a:r>
        </a:p>
      </dgm:t>
    </dgm:pt>
    <dgm:pt modelId="{043943F2-5001-4B6D-8CFC-45C8EF975B7D}" type="parTrans" cxnId="{4B7C6412-C81E-4C28-BA2B-0CDD484F470C}">
      <dgm:prSet/>
      <dgm:spPr/>
      <dgm:t>
        <a:bodyPr/>
        <a:lstStyle/>
        <a:p>
          <a:endParaRPr lang="ru-RU"/>
        </a:p>
      </dgm:t>
    </dgm:pt>
    <dgm:pt modelId="{54EEA406-01C3-43BD-848B-FB9E3F612B83}" type="sibTrans" cxnId="{4B7C6412-C81E-4C28-BA2B-0CDD484F470C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06B110A2-6930-4515-A476-0EFCB36530E0}" type="pres">
      <dgm:prSet presAssocID="{C3F154BB-7F3C-4A3B-9946-BDA939DE6632}" presName="composite" presStyleCnt="0"/>
      <dgm:spPr/>
    </dgm:pt>
    <dgm:pt modelId="{393D3058-8285-478B-BA47-6BE1F96EB824}" type="pres">
      <dgm:prSet presAssocID="{C3F154BB-7F3C-4A3B-9946-BDA939DE663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49E3243-C229-4427-B5F9-0F2138C78823}" type="pres">
      <dgm:prSet presAssocID="{C3F154BB-7F3C-4A3B-9946-BDA939DE6632}" presName="desTx" presStyleLbl="alignAccFollowNode1" presStyleIdx="0" presStyleCnt="2">
        <dgm:presLayoutVars>
          <dgm:bulletEnabled val="1"/>
        </dgm:presLayoutVars>
      </dgm:prSet>
      <dgm:spPr/>
    </dgm:pt>
    <dgm:pt modelId="{2CE4966E-B1C0-4879-A475-A9EA3A36C6FA}" type="pres">
      <dgm:prSet presAssocID="{CCB9E916-3DDA-4424-883E-0170769C094B}" presName="space" presStyleCnt="0"/>
      <dgm:spPr/>
    </dgm:pt>
    <dgm:pt modelId="{B1DE80BE-0FD9-4313-AA34-BA2EDB9CF4C3}" type="pres">
      <dgm:prSet presAssocID="{7AA0D525-756E-4A4D-9A9D-1529912137FE}" presName="composite" presStyleCnt="0"/>
      <dgm:spPr/>
    </dgm:pt>
    <dgm:pt modelId="{70A0BF07-126C-4DD7-A489-36D24C6A8200}" type="pres">
      <dgm:prSet presAssocID="{7AA0D525-756E-4A4D-9A9D-1529912137F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414E3FE-D2D0-4C27-BF66-9BD8CD95C4E6}" type="pres">
      <dgm:prSet presAssocID="{7AA0D525-756E-4A4D-9A9D-1529912137FE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4B7C6412-C81E-4C28-BA2B-0CDD484F470C}" srcId="{C3F154BB-7F3C-4A3B-9946-BDA939DE6632}" destId="{887AFADB-D2DB-4FEB-BB8C-1BA3A381B91B}" srcOrd="1" destOrd="0" parTransId="{043943F2-5001-4B6D-8CFC-45C8EF975B7D}" sibTransId="{54EEA406-01C3-43BD-848B-FB9E3F612B83}"/>
    <dgm:cxn modelId="{48630215-62C4-41F6-8216-59277FC37CF8}" srcId="{C3F154BB-7F3C-4A3B-9946-BDA939DE6632}" destId="{408F085B-90C3-4103-92F2-24203053225F}" srcOrd="0" destOrd="0" parTransId="{6501299F-219C-460D-AE15-E1C092D10BE2}" sibTransId="{AC4BCDCD-8B25-4FFE-967E-83321CD84066}"/>
    <dgm:cxn modelId="{E97C341C-EBDB-41D8-8A1A-899F4CB8E639}" srcId="{0DA5CFE3-7830-4CE6-B0BA-29930AB81946}" destId="{7AA0D525-756E-4A4D-9A9D-1529912137FE}" srcOrd="1" destOrd="0" parTransId="{856B5461-04D6-4805-8E86-6F936F618858}" sibTransId="{6D3F6BDC-FEEC-41D7-B8E0-73B73E5297A9}"/>
    <dgm:cxn modelId="{9B9DCB6E-B114-4446-B76D-8D02C90B3A43}" srcId="{7AA0D525-756E-4A4D-9A9D-1529912137FE}" destId="{A4FA7F2D-221D-4049-8A3A-6A284B5020B3}" srcOrd="0" destOrd="0" parTransId="{50C5A7CA-2D2F-427C-A1B9-340A0D5A4FD3}" sibTransId="{1712E040-BBFD-4042-B829-7D66454D08F5}"/>
    <dgm:cxn modelId="{E6F1E258-7800-48A7-8371-75AA01C12434}" type="presOf" srcId="{0DA5CFE3-7830-4CE6-B0BA-29930AB81946}" destId="{AC2CEAB7-AE5F-4BA7-A2E2-3F6C87D89FB2}" srcOrd="0" destOrd="0" presId="urn:microsoft.com/office/officeart/2005/8/layout/hList1"/>
    <dgm:cxn modelId="{C0687994-42B6-4A68-B7F6-183441001C97}" type="presOf" srcId="{887AFADB-D2DB-4FEB-BB8C-1BA3A381B91B}" destId="{149E3243-C229-4427-B5F9-0F2138C78823}" srcOrd="0" destOrd="1" presId="urn:microsoft.com/office/officeart/2005/8/layout/hList1"/>
    <dgm:cxn modelId="{6A1945C8-745C-4336-803F-3590009377B7}" type="presOf" srcId="{408F085B-90C3-4103-92F2-24203053225F}" destId="{149E3243-C229-4427-B5F9-0F2138C78823}" srcOrd="0" destOrd="0" presId="urn:microsoft.com/office/officeart/2005/8/layout/hList1"/>
    <dgm:cxn modelId="{C90761CF-0B26-4A9F-ADE2-04ABC8575145}" type="presOf" srcId="{7AA0D525-756E-4A4D-9A9D-1529912137FE}" destId="{70A0BF07-126C-4DD7-A489-36D24C6A8200}" srcOrd="0" destOrd="0" presId="urn:microsoft.com/office/officeart/2005/8/layout/hList1"/>
    <dgm:cxn modelId="{BCC43DE1-FE86-4577-83A5-E2105D935963}" type="presOf" srcId="{A4FA7F2D-221D-4049-8A3A-6A284B5020B3}" destId="{C414E3FE-D2D0-4C27-BF66-9BD8CD95C4E6}" srcOrd="0" destOrd="0" presId="urn:microsoft.com/office/officeart/2005/8/layout/hList1"/>
    <dgm:cxn modelId="{BE3C47F7-36FC-44A5-86EB-B6DBD9651DA5}" srcId="{0DA5CFE3-7830-4CE6-B0BA-29930AB81946}" destId="{C3F154BB-7F3C-4A3B-9946-BDA939DE6632}" srcOrd="0" destOrd="0" parTransId="{40FC184B-40E4-4178-829E-1384B00F8FFF}" sibTransId="{CCB9E916-3DDA-4424-883E-0170769C094B}"/>
    <dgm:cxn modelId="{9907CCFC-9F64-431F-B570-0987A8ACD8F9}" type="presOf" srcId="{C3F154BB-7F3C-4A3B-9946-BDA939DE6632}" destId="{393D3058-8285-478B-BA47-6BE1F96EB824}" srcOrd="0" destOrd="0" presId="urn:microsoft.com/office/officeart/2005/8/layout/hList1"/>
    <dgm:cxn modelId="{813D8D0C-3E50-4C34-9954-014BFDDCAE66}" type="presParOf" srcId="{AC2CEAB7-AE5F-4BA7-A2E2-3F6C87D89FB2}" destId="{06B110A2-6930-4515-A476-0EFCB36530E0}" srcOrd="0" destOrd="0" presId="urn:microsoft.com/office/officeart/2005/8/layout/hList1"/>
    <dgm:cxn modelId="{052DB67B-DDC7-4A0A-8885-B7CFBC4879BD}" type="presParOf" srcId="{06B110A2-6930-4515-A476-0EFCB36530E0}" destId="{393D3058-8285-478B-BA47-6BE1F96EB824}" srcOrd="0" destOrd="0" presId="urn:microsoft.com/office/officeart/2005/8/layout/hList1"/>
    <dgm:cxn modelId="{D0788F1E-B45E-4DBC-82CD-CD9541DDA11A}" type="presParOf" srcId="{06B110A2-6930-4515-A476-0EFCB36530E0}" destId="{149E3243-C229-4427-B5F9-0F2138C78823}" srcOrd="1" destOrd="0" presId="urn:microsoft.com/office/officeart/2005/8/layout/hList1"/>
    <dgm:cxn modelId="{31EE0482-BA75-457C-926E-5031A76347C9}" type="presParOf" srcId="{AC2CEAB7-AE5F-4BA7-A2E2-3F6C87D89FB2}" destId="{2CE4966E-B1C0-4879-A475-A9EA3A36C6FA}" srcOrd="1" destOrd="0" presId="urn:microsoft.com/office/officeart/2005/8/layout/hList1"/>
    <dgm:cxn modelId="{53FDEEE9-CEC5-4698-B6AF-F2F384F28908}" type="presParOf" srcId="{AC2CEAB7-AE5F-4BA7-A2E2-3F6C87D89FB2}" destId="{B1DE80BE-0FD9-4313-AA34-BA2EDB9CF4C3}" srcOrd="2" destOrd="0" presId="urn:microsoft.com/office/officeart/2005/8/layout/hList1"/>
    <dgm:cxn modelId="{DFF2D388-8219-4012-AE4D-8305FF369D98}" type="presParOf" srcId="{B1DE80BE-0FD9-4313-AA34-BA2EDB9CF4C3}" destId="{70A0BF07-126C-4DD7-A489-36D24C6A8200}" srcOrd="0" destOrd="0" presId="urn:microsoft.com/office/officeart/2005/8/layout/hList1"/>
    <dgm:cxn modelId="{41CA5157-AAF3-4C31-BD23-778A79F882C7}" type="presParOf" srcId="{B1DE80BE-0FD9-4313-AA34-BA2EDB9CF4C3}" destId="{C414E3FE-D2D0-4C27-BF66-9BD8CD95C4E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3F154BB-7F3C-4A3B-9946-BDA939DE6632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Личная позиция</a:t>
          </a:r>
        </a:p>
      </dgm:t>
    </dgm:pt>
    <dgm:pt modelId="{40FC184B-40E4-4178-829E-1384B00F8FFF}" type="par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CCB9E916-3DDA-4424-883E-0170769C094B}" type="sib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08F085B-90C3-4103-92F2-24203053225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Личная точка зрения на науку. Проявляется через интерес к науке, технике.</a:t>
          </a:r>
        </a:p>
      </dgm:t>
    </dgm:pt>
    <dgm:pt modelId="{6501299F-219C-460D-AE15-E1C092D10BE2}" type="par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C4BCDCD-8B25-4FFE-967E-83321CD84066}" type="sib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7AA0D525-756E-4A4D-9A9D-1529912137FE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Знания</a:t>
          </a:r>
        </a:p>
      </dgm:t>
    </dgm:pt>
    <dgm:pt modelId="{856B5461-04D6-4805-8E86-6F936F618858}" type="par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6D3F6BDC-FEEC-41D7-B8E0-73B73E5297A9}" type="sib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4FA7F2D-221D-4049-8A3A-6A284B5020B3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Понимание значимых научных фактов, концепций и теорий в основе научного знания.</a:t>
          </a:r>
        </a:p>
      </dgm:t>
    </dgm:pt>
    <dgm:pt modelId="{50C5A7CA-2D2F-427C-A1B9-340A0D5A4FD3}" type="par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1712E040-BBFD-4042-B829-7D66454D08F5}" type="sib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0A1C957A-808A-4363-894A-98DFB3BD2E6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Ценен научный подход 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 решению задач, осведомленность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проблемах окружающей среды</a:t>
          </a:r>
        </a:p>
      </dgm:t>
    </dgm:pt>
    <dgm:pt modelId="{DB5796DA-B050-46CD-B1E4-8185C3DAEEBB}" type="parTrans" cxnId="{69E98493-4344-456E-B684-64AF5D686A85}">
      <dgm:prSet/>
      <dgm:spPr/>
      <dgm:t>
        <a:bodyPr/>
        <a:lstStyle/>
        <a:p>
          <a:endParaRPr lang="ru-RU"/>
        </a:p>
      </dgm:t>
    </dgm:pt>
    <dgm:pt modelId="{080732A3-7C6C-4759-A777-041E5477F45C}" type="sibTrans" cxnId="{69E98493-4344-456E-B684-64AF5D686A85}">
      <dgm:prSet/>
      <dgm:spPr/>
      <dgm:t>
        <a:bodyPr/>
        <a:lstStyle/>
        <a:p>
          <a:endParaRPr lang="ru-RU"/>
        </a:p>
      </dgm:t>
    </dgm:pt>
    <dgm:pt modelId="{0E6ABD7D-A944-4F3F-A35C-C6FACAB103D1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Знание мира природы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достижений (</a:t>
          </a:r>
          <a:r>
            <a:rPr lang="ru-RU" sz="15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предметные</a:t>
          </a: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).</a:t>
          </a:r>
        </a:p>
      </dgm:t>
    </dgm:pt>
    <dgm:pt modelId="{193CC7CA-C6C8-4741-9998-66288A146B06}" type="parTrans" cxnId="{8369E6F8-A390-413C-83B0-8ABE91DC0B0A}">
      <dgm:prSet/>
      <dgm:spPr/>
      <dgm:t>
        <a:bodyPr/>
        <a:lstStyle/>
        <a:p>
          <a:endParaRPr lang="ru-RU"/>
        </a:p>
      </dgm:t>
    </dgm:pt>
    <dgm:pt modelId="{0634DD3E-2596-4396-A2B5-5BA5CC116BAE}" type="sibTrans" cxnId="{8369E6F8-A390-413C-83B0-8ABE91DC0B0A}">
      <dgm:prSet/>
      <dgm:spPr/>
      <dgm:t>
        <a:bodyPr/>
        <a:lstStyle/>
        <a:p>
          <a:endParaRPr lang="ru-RU"/>
        </a:p>
      </dgm:t>
    </dgm:pt>
    <dgm:pt modelId="{8C4E4C85-4EC4-4C6F-87B6-9C50A6BB9919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Понимание, как формируются знания (</a:t>
          </a:r>
          <a:r>
            <a:rPr lang="ru-RU" sz="15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процессуальные</a:t>
          </a: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), практическое применение знаний (</a:t>
          </a:r>
          <a:r>
            <a:rPr lang="ru-RU" sz="1500" dirty="0" err="1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</a:t>
          </a:r>
        </a:p>
      </dgm:t>
    </dgm:pt>
    <dgm:pt modelId="{6515C38A-1F56-426F-B604-96023AECCF37}" type="parTrans" cxnId="{19036853-7B43-4DC3-B730-F0D68E8AE96C}">
      <dgm:prSet/>
      <dgm:spPr/>
      <dgm:t>
        <a:bodyPr/>
        <a:lstStyle/>
        <a:p>
          <a:endParaRPr lang="ru-RU"/>
        </a:p>
      </dgm:t>
    </dgm:pt>
    <dgm:pt modelId="{C5D49C79-6A94-49B3-8548-9A6652ADDA13}" type="sibTrans" cxnId="{19036853-7B43-4DC3-B730-F0D68E8AE96C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06B110A2-6930-4515-A476-0EFCB36530E0}" type="pres">
      <dgm:prSet presAssocID="{C3F154BB-7F3C-4A3B-9946-BDA939DE6632}" presName="composite" presStyleCnt="0"/>
      <dgm:spPr/>
    </dgm:pt>
    <dgm:pt modelId="{393D3058-8285-478B-BA47-6BE1F96EB824}" type="pres">
      <dgm:prSet presAssocID="{C3F154BB-7F3C-4A3B-9946-BDA939DE663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149E3243-C229-4427-B5F9-0F2138C78823}" type="pres">
      <dgm:prSet presAssocID="{C3F154BB-7F3C-4A3B-9946-BDA939DE6632}" presName="desTx" presStyleLbl="alignAccFollowNode1" presStyleIdx="0" presStyleCnt="2">
        <dgm:presLayoutVars>
          <dgm:bulletEnabled val="1"/>
        </dgm:presLayoutVars>
      </dgm:prSet>
      <dgm:spPr/>
    </dgm:pt>
    <dgm:pt modelId="{2CE4966E-B1C0-4879-A475-A9EA3A36C6FA}" type="pres">
      <dgm:prSet presAssocID="{CCB9E916-3DDA-4424-883E-0170769C094B}" presName="space" presStyleCnt="0"/>
      <dgm:spPr/>
    </dgm:pt>
    <dgm:pt modelId="{B1DE80BE-0FD9-4313-AA34-BA2EDB9CF4C3}" type="pres">
      <dgm:prSet presAssocID="{7AA0D525-756E-4A4D-9A9D-1529912137FE}" presName="composite" presStyleCnt="0"/>
      <dgm:spPr/>
    </dgm:pt>
    <dgm:pt modelId="{70A0BF07-126C-4DD7-A489-36D24C6A8200}" type="pres">
      <dgm:prSet presAssocID="{7AA0D525-756E-4A4D-9A9D-1529912137F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C414E3FE-D2D0-4C27-BF66-9BD8CD95C4E6}" type="pres">
      <dgm:prSet presAssocID="{7AA0D525-756E-4A4D-9A9D-1529912137FE}" presName="desTx" presStyleLbl="alignAccFollowNode1" presStyleIdx="1" presStyleCnt="2" custLinFactNeighborX="2871">
        <dgm:presLayoutVars>
          <dgm:bulletEnabled val="1"/>
        </dgm:presLayoutVars>
      </dgm:prSet>
      <dgm:spPr/>
    </dgm:pt>
  </dgm:ptLst>
  <dgm:cxnLst>
    <dgm:cxn modelId="{48630215-62C4-41F6-8216-59277FC37CF8}" srcId="{C3F154BB-7F3C-4A3B-9946-BDA939DE6632}" destId="{408F085B-90C3-4103-92F2-24203053225F}" srcOrd="0" destOrd="0" parTransId="{6501299F-219C-460D-AE15-E1C092D10BE2}" sibTransId="{AC4BCDCD-8B25-4FFE-967E-83321CD84066}"/>
    <dgm:cxn modelId="{0A15531A-F99B-42F2-AFF2-0A1191121A74}" type="presOf" srcId="{A4FA7F2D-221D-4049-8A3A-6A284B5020B3}" destId="{C414E3FE-D2D0-4C27-BF66-9BD8CD95C4E6}" srcOrd="0" destOrd="0" presId="urn:microsoft.com/office/officeart/2005/8/layout/hList1"/>
    <dgm:cxn modelId="{E97C341C-EBDB-41D8-8A1A-899F4CB8E639}" srcId="{0DA5CFE3-7830-4CE6-B0BA-29930AB81946}" destId="{7AA0D525-756E-4A4D-9A9D-1529912137FE}" srcOrd="1" destOrd="0" parTransId="{856B5461-04D6-4805-8E86-6F936F618858}" sibTransId="{6D3F6BDC-FEEC-41D7-B8E0-73B73E5297A9}"/>
    <dgm:cxn modelId="{E50C852C-7D1C-47EC-B5BB-5B2248DFB0FF}" type="presOf" srcId="{C3F154BB-7F3C-4A3B-9946-BDA939DE6632}" destId="{393D3058-8285-478B-BA47-6BE1F96EB824}" srcOrd="0" destOrd="0" presId="urn:microsoft.com/office/officeart/2005/8/layout/hList1"/>
    <dgm:cxn modelId="{E2EFCD6B-0EF6-4FCA-AFA0-08B2CCBEA87F}" type="presOf" srcId="{0A1C957A-808A-4363-894A-98DFB3BD2E6F}" destId="{149E3243-C229-4427-B5F9-0F2138C78823}" srcOrd="0" destOrd="1" presId="urn:microsoft.com/office/officeart/2005/8/layout/hList1"/>
    <dgm:cxn modelId="{9B9DCB6E-B114-4446-B76D-8D02C90B3A43}" srcId="{7AA0D525-756E-4A4D-9A9D-1529912137FE}" destId="{A4FA7F2D-221D-4049-8A3A-6A284B5020B3}" srcOrd="0" destOrd="0" parTransId="{50C5A7CA-2D2F-427C-A1B9-340A0D5A4FD3}" sibTransId="{1712E040-BBFD-4042-B829-7D66454D08F5}"/>
    <dgm:cxn modelId="{19036853-7B43-4DC3-B730-F0D68E8AE96C}" srcId="{7AA0D525-756E-4A4D-9A9D-1529912137FE}" destId="{8C4E4C85-4EC4-4C6F-87B6-9C50A6BB9919}" srcOrd="2" destOrd="0" parTransId="{6515C38A-1F56-426F-B604-96023AECCF37}" sibTransId="{C5D49C79-6A94-49B3-8548-9A6652ADDA13}"/>
    <dgm:cxn modelId="{69E98493-4344-456E-B684-64AF5D686A85}" srcId="{C3F154BB-7F3C-4A3B-9946-BDA939DE6632}" destId="{0A1C957A-808A-4363-894A-98DFB3BD2E6F}" srcOrd="1" destOrd="0" parTransId="{DB5796DA-B050-46CD-B1E4-8185C3DAEEBB}" sibTransId="{080732A3-7C6C-4759-A777-041E5477F45C}"/>
    <dgm:cxn modelId="{47974FB0-AF1D-41DC-9FC6-607195D009AD}" type="presOf" srcId="{7AA0D525-756E-4A4D-9A9D-1529912137FE}" destId="{70A0BF07-126C-4DD7-A489-36D24C6A8200}" srcOrd="0" destOrd="0" presId="urn:microsoft.com/office/officeart/2005/8/layout/hList1"/>
    <dgm:cxn modelId="{529705CA-0E15-4219-BCC9-CF67637FBCBC}" type="presOf" srcId="{408F085B-90C3-4103-92F2-24203053225F}" destId="{149E3243-C229-4427-B5F9-0F2138C78823}" srcOrd="0" destOrd="0" presId="urn:microsoft.com/office/officeart/2005/8/layout/hList1"/>
    <dgm:cxn modelId="{8AB25BEA-0AC5-4E2B-AC10-F1F5B7DEAE82}" type="presOf" srcId="{0DA5CFE3-7830-4CE6-B0BA-29930AB81946}" destId="{AC2CEAB7-AE5F-4BA7-A2E2-3F6C87D89FB2}" srcOrd="0" destOrd="0" presId="urn:microsoft.com/office/officeart/2005/8/layout/hList1"/>
    <dgm:cxn modelId="{BE3C47F7-36FC-44A5-86EB-B6DBD9651DA5}" srcId="{0DA5CFE3-7830-4CE6-B0BA-29930AB81946}" destId="{C3F154BB-7F3C-4A3B-9946-BDA939DE6632}" srcOrd="0" destOrd="0" parTransId="{40FC184B-40E4-4178-829E-1384B00F8FFF}" sibTransId="{CCB9E916-3DDA-4424-883E-0170769C094B}"/>
    <dgm:cxn modelId="{8369E6F8-A390-413C-83B0-8ABE91DC0B0A}" srcId="{7AA0D525-756E-4A4D-9A9D-1529912137FE}" destId="{0E6ABD7D-A944-4F3F-A35C-C6FACAB103D1}" srcOrd="1" destOrd="0" parTransId="{193CC7CA-C6C8-4741-9998-66288A146B06}" sibTransId="{0634DD3E-2596-4396-A2B5-5BA5CC116BAE}"/>
    <dgm:cxn modelId="{826968FD-093B-47FA-8DD3-B6BDF0EB784B}" type="presOf" srcId="{8C4E4C85-4EC4-4C6F-87B6-9C50A6BB9919}" destId="{C414E3FE-D2D0-4C27-BF66-9BD8CD95C4E6}" srcOrd="0" destOrd="2" presId="urn:microsoft.com/office/officeart/2005/8/layout/hList1"/>
    <dgm:cxn modelId="{2FC910FF-BFAC-4191-926A-C1CDACCFFB56}" type="presOf" srcId="{0E6ABD7D-A944-4F3F-A35C-C6FACAB103D1}" destId="{C414E3FE-D2D0-4C27-BF66-9BD8CD95C4E6}" srcOrd="0" destOrd="1" presId="urn:microsoft.com/office/officeart/2005/8/layout/hList1"/>
    <dgm:cxn modelId="{E46FC7E6-C1F7-4618-B45E-9CED3942626E}" type="presParOf" srcId="{AC2CEAB7-AE5F-4BA7-A2E2-3F6C87D89FB2}" destId="{06B110A2-6930-4515-A476-0EFCB36530E0}" srcOrd="0" destOrd="0" presId="urn:microsoft.com/office/officeart/2005/8/layout/hList1"/>
    <dgm:cxn modelId="{3927FD99-3C33-416F-A5F5-C2C56D165CFD}" type="presParOf" srcId="{06B110A2-6930-4515-A476-0EFCB36530E0}" destId="{393D3058-8285-478B-BA47-6BE1F96EB824}" srcOrd="0" destOrd="0" presId="urn:microsoft.com/office/officeart/2005/8/layout/hList1"/>
    <dgm:cxn modelId="{5E0F52C4-B2D6-4063-909A-EE685012715E}" type="presParOf" srcId="{06B110A2-6930-4515-A476-0EFCB36530E0}" destId="{149E3243-C229-4427-B5F9-0F2138C78823}" srcOrd="1" destOrd="0" presId="urn:microsoft.com/office/officeart/2005/8/layout/hList1"/>
    <dgm:cxn modelId="{09CFD850-35B9-46D0-91E6-7F580B9044BB}" type="presParOf" srcId="{AC2CEAB7-AE5F-4BA7-A2E2-3F6C87D89FB2}" destId="{2CE4966E-B1C0-4879-A475-A9EA3A36C6FA}" srcOrd="1" destOrd="0" presId="urn:microsoft.com/office/officeart/2005/8/layout/hList1"/>
    <dgm:cxn modelId="{20B9D5F1-B41B-4C9C-B703-3434A7C3376F}" type="presParOf" srcId="{AC2CEAB7-AE5F-4BA7-A2E2-3F6C87D89FB2}" destId="{B1DE80BE-0FD9-4313-AA34-BA2EDB9CF4C3}" srcOrd="2" destOrd="0" presId="urn:microsoft.com/office/officeart/2005/8/layout/hList1"/>
    <dgm:cxn modelId="{E284A21E-F7BE-404D-9436-C8CB4FFEF5CF}" type="presParOf" srcId="{B1DE80BE-0FD9-4313-AA34-BA2EDB9CF4C3}" destId="{70A0BF07-126C-4DD7-A489-36D24C6A8200}" srcOrd="0" destOrd="0" presId="urn:microsoft.com/office/officeart/2005/8/layout/hList1"/>
    <dgm:cxn modelId="{6E3FDAF5-DE40-4593-BFC7-1623E6452AF3}" type="presParOf" srcId="{B1DE80BE-0FD9-4313-AA34-BA2EDB9CF4C3}" destId="{C414E3FE-D2D0-4C27-BF66-9BD8CD95C4E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3F154BB-7F3C-4A3B-9946-BDA939DE6632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Контекст</a:t>
          </a:r>
        </a:p>
      </dgm:t>
    </dgm:pt>
    <dgm:pt modelId="{40FC184B-40E4-4178-829E-1384B00F8FFF}" type="par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CCB9E916-3DDA-4424-883E-0170769C094B}" type="sib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08F085B-90C3-4103-92F2-24203053225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Местные, государственные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глобальные вопросы, текущие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исторические проблемы</a:t>
          </a:r>
        </a:p>
      </dgm:t>
    </dgm:pt>
    <dgm:pt modelId="{6501299F-219C-460D-AE15-E1C092D10BE2}" type="par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C4BCDCD-8B25-4FFE-967E-83321CD84066}" type="sib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887AFADB-D2DB-4FEB-BB8C-1BA3A381B91B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Требуют понимания научных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явлений</a:t>
          </a:r>
        </a:p>
      </dgm:t>
    </dgm:pt>
    <dgm:pt modelId="{043943F2-5001-4B6D-8CFC-45C8EF975B7D}" type="parTrans" cxnId="{4B7C6412-C81E-4C28-BA2B-0CDD484F470C}">
      <dgm:prSet/>
      <dgm:spPr/>
      <dgm:t>
        <a:bodyPr/>
        <a:lstStyle/>
        <a:p>
          <a:endParaRPr lang="ru-RU"/>
        </a:p>
      </dgm:t>
    </dgm:pt>
    <dgm:pt modelId="{54EEA406-01C3-43BD-848B-FB9E3F612B83}" type="sibTrans" cxnId="{4B7C6412-C81E-4C28-BA2B-0CDD484F470C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06B110A2-6930-4515-A476-0EFCB36530E0}" type="pres">
      <dgm:prSet presAssocID="{C3F154BB-7F3C-4A3B-9946-BDA939DE6632}" presName="composite" presStyleCnt="0"/>
      <dgm:spPr/>
    </dgm:pt>
    <dgm:pt modelId="{393D3058-8285-478B-BA47-6BE1F96EB824}" type="pres">
      <dgm:prSet presAssocID="{C3F154BB-7F3C-4A3B-9946-BDA939DE6632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149E3243-C229-4427-B5F9-0F2138C78823}" type="pres">
      <dgm:prSet presAssocID="{C3F154BB-7F3C-4A3B-9946-BDA939DE6632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B7C6412-C81E-4C28-BA2B-0CDD484F470C}" srcId="{C3F154BB-7F3C-4A3B-9946-BDA939DE6632}" destId="{887AFADB-D2DB-4FEB-BB8C-1BA3A381B91B}" srcOrd="1" destOrd="0" parTransId="{043943F2-5001-4B6D-8CFC-45C8EF975B7D}" sibTransId="{54EEA406-01C3-43BD-848B-FB9E3F612B83}"/>
    <dgm:cxn modelId="{48630215-62C4-41F6-8216-59277FC37CF8}" srcId="{C3F154BB-7F3C-4A3B-9946-BDA939DE6632}" destId="{408F085B-90C3-4103-92F2-24203053225F}" srcOrd="0" destOrd="0" parTransId="{6501299F-219C-460D-AE15-E1C092D10BE2}" sibTransId="{AC4BCDCD-8B25-4FFE-967E-83321CD84066}"/>
    <dgm:cxn modelId="{47A9C118-89AE-4DD6-8031-87810386D584}" type="presOf" srcId="{0DA5CFE3-7830-4CE6-B0BA-29930AB81946}" destId="{AC2CEAB7-AE5F-4BA7-A2E2-3F6C87D89FB2}" srcOrd="0" destOrd="0" presId="urn:microsoft.com/office/officeart/2005/8/layout/hList1"/>
    <dgm:cxn modelId="{1670BF97-A3C3-4EC0-89D6-61D56C172EF4}" type="presOf" srcId="{887AFADB-D2DB-4FEB-BB8C-1BA3A381B91B}" destId="{149E3243-C229-4427-B5F9-0F2138C78823}" srcOrd="0" destOrd="1" presId="urn:microsoft.com/office/officeart/2005/8/layout/hList1"/>
    <dgm:cxn modelId="{DF338299-1ED9-4FC1-B27A-BB3C8BC521D0}" type="presOf" srcId="{408F085B-90C3-4103-92F2-24203053225F}" destId="{149E3243-C229-4427-B5F9-0F2138C78823}" srcOrd="0" destOrd="0" presId="urn:microsoft.com/office/officeart/2005/8/layout/hList1"/>
    <dgm:cxn modelId="{F64E3BAA-9D4F-490F-9AB0-AA2D0C66C663}" type="presOf" srcId="{C3F154BB-7F3C-4A3B-9946-BDA939DE6632}" destId="{393D3058-8285-478B-BA47-6BE1F96EB824}" srcOrd="0" destOrd="0" presId="urn:microsoft.com/office/officeart/2005/8/layout/hList1"/>
    <dgm:cxn modelId="{BE3C47F7-36FC-44A5-86EB-B6DBD9651DA5}" srcId="{0DA5CFE3-7830-4CE6-B0BA-29930AB81946}" destId="{C3F154BB-7F3C-4A3B-9946-BDA939DE6632}" srcOrd="0" destOrd="0" parTransId="{40FC184B-40E4-4178-829E-1384B00F8FFF}" sibTransId="{CCB9E916-3DDA-4424-883E-0170769C094B}"/>
    <dgm:cxn modelId="{881B293D-EE7A-40C0-8D03-A53E887E933A}" type="presParOf" srcId="{AC2CEAB7-AE5F-4BA7-A2E2-3F6C87D89FB2}" destId="{06B110A2-6930-4515-A476-0EFCB36530E0}" srcOrd="0" destOrd="0" presId="urn:microsoft.com/office/officeart/2005/8/layout/hList1"/>
    <dgm:cxn modelId="{B7ECCFBD-E6A3-451A-8B09-D35DFAFBE818}" type="presParOf" srcId="{06B110A2-6930-4515-A476-0EFCB36530E0}" destId="{393D3058-8285-478B-BA47-6BE1F96EB824}" srcOrd="0" destOrd="0" presId="urn:microsoft.com/office/officeart/2005/8/layout/hList1"/>
    <dgm:cxn modelId="{6F74E8A3-B03C-4B23-8C65-7EA85EF4BEAA}" type="presParOf" srcId="{06B110A2-6930-4515-A476-0EFCB36530E0}" destId="{149E3243-C229-4427-B5F9-0F2138C788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A4FA7F2D-221D-4049-8A3A-6A284B5020B3}">
      <dgm:prSet phldrT="[Текст]" custT="1"/>
      <dgm:spPr>
        <a:solidFill>
          <a:schemeClr val="accent4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Способность научно объяснить явление, разрабатывать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проводить научные изыскания, интерпретировать научные данные</a:t>
          </a:r>
        </a:p>
      </dgm:t>
    </dgm:pt>
    <dgm:pt modelId="{50C5A7CA-2D2F-427C-A1B9-340A0D5A4FD3}" type="par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1712E040-BBFD-4042-B829-7D66454D08F5}" type="sib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887AFADB-D2DB-4FEB-BB8C-1BA3A381B91B}">
      <dgm:prSet phldrT="[Текст]" custT="1"/>
      <dgm:spPr>
        <a:solidFill>
          <a:srgbClr val="C00000"/>
        </a:solidFill>
      </dgm:spPr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Компетенции</a:t>
          </a:r>
          <a:endParaRPr lang="ru-RU" sz="1500" dirty="0">
            <a:latin typeface="Arial" pitchFamily="34" charset="0"/>
            <a:cs typeface="Arial" pitchFamily="34" charset="0"/>
          </a:endParaRPr>
        </a:p>
      </dgm:t>
    </dgm:pt>
    <dgm:pt modelId="{043943F2-5001-4B6D-8CFC-45C8EF975B7D}" type="parTrans" cxnId="{4B7C6412-C81E-4C28-BA2B-0CDD484F470C}">
      <dgm:prSet/>
      <dgm:spPr/>
      <dgm:t>
        <a:bodyPr/>
        <a:lstStyle/>
        <a:p>
          <a:endParaRPr lang="ru-RU"/>
        </a:p>
      </dgm:t>
    </dgm:pt>
    <dgm:pt modelId="{54EEA406-01C3-43BD-848B-FB9E3F612B83}" type="sibTrans" cxnId="{4B7C6412-C81E-4C28-BA2B-0CDD484F470C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479AEFE5-AD7A-4DA2-99BD-9D2AF48EA3F1}" type="pres">
      <dgm:prSet presAssocID="{887AFADB-D2DB-4FEB-BB8C-1BA3A381B91B}" presName="composite" presStyleCnt="0"/>
      <dgm:spPr/>
    </dgm:pt>
    <dgm:pt modelId="{D565E9A8-C4C4-4F28-9499-B49FDA57F641}" type="pres">
      <dgm:prSet presAssocID="{887AFADB-D2DB-4FEB-BB8C-1BA3A381B91B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6235EE7F-CE96-4C1A-82BA-165E47A037A0}" type="pres">
      <dgm:prSet presAssocID="{887AFADB-D2DB-4FEB-BB8C-1BA3A381B91B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97F63B0E-77E6-4A73-992D-8B25ABCE7A26}" type="presOf" srcId="{887AFADB-D2DB-4FEB-BB8C-1BA3A381B91B}" destId="{D565E9A8-C4C4-4F28-9499-B49FDA57F641}" srcOrd="0" destOrd="0" presId="urn:microsoft.com/office/officeart/2005/8/layout/hList1"/>
    <dgm:cxn modelId="{4B7C6412-C81E-4C28-BA2B-0CDD484F470C}" srcId="{0DA5CFE3-7830-4CE6-B0BA-29930AB81946}" destId="{887AFADB-D2DB-4FEB-BB8C-1BA3A381B91B}" srcOrd="0" destOrd="0" parTransId="{043943F2-5001-4B6D-8CFC-45C8EF975B7D}" sibTransId="{54EEA406-01C3-43BD-848B-FB9E3F612B83}"/>
    <dgm:cxn modelId="{6F8BD03C-3EE4-4529-82D3-948730E9583F}" type="presOf" srcId="{0DA5CFE3-7830-4CE6-B0BA-29930AB81946}" destId="{AC2CEAB7-AE5F-4BA7-A2E2-3F6C87D89FB2}" srcOrd="0" destOrd="0" presId="urn:microsoft.com/office/officeart/2005/8/layout/hList1"/>
    <dgm:cxn modelId="{9B9DCB6E-B114-4446-B76D-8D02C90B3A43}" srcId="{887AFADB-D2DB-4FEB-BB8C-1BA3A381B91B}" destId="{A4FA7F2D-221D-4049-8A3A-6A284B5020B3}" srcOrd="0" destOrd="0" parTransId="{50C5A7CA-2D2F-427C-A1B9-340A0D5A4FD3}" sibTransId="{1712E040-BBFD-4042-B829-7D66454D08F5}"/>
    <dgm:cxn modelId="{9B7241A4-D79E-45A7-9A45-C19F177E2F1A}" type="presOf" srcId="{A4FA7F2D-221D-4049-8A3A-6A284B5020B3}" destId="{6235EE7F-CE96-4C1A-82BA-165E47A037A0}" srcOrd="0" destOrd="0" presId="urn:microsoft.com/office/officeart/2005/8/layout/hList1"/>
    <dgm:cxn modelId="{0FAB2F2F-21E6-453C-8EDC-5152020D58D7}" type="presParOf" srcId="{AC2CEAB7-AE5F-4BA7-A2E2-3F6C87D89FB2}" destId="{479AEFE5-AD7A-4DA2-99BD-9D2AF48EA3F1}" srcOrd="0" destOrd="0" presId="urn:microsoft.com/office/officeart/2005/8/layout/hList1"/>
    <dgm:cxn modelId="{54F167FE-07C8-4C6F-9714-D35732A45CC3}" type="presParOf" srcId="{479AEFE5-AD7A-4DA2-99BD-9D2AF48EA3F1}" destId="{D565E9A8-C4C4-4F28-9499-B49FDA57F641}" srcOrd="0" destOrd="0" presId="urn:microsoft.com/office/officeart/2005/8/layout/hList1"/>
    <dgm:cxn modelId="{D407D5D7-B062-4860-9CB1-24D51F28174C}" type="presParOf" srcId="{479AEFE5-AD7A-4DA2-99BD-9D2AF48EA3F1}" destId="{6235EE7F-CE96-4C1A-82BA-165E47A037A0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7AA0D525-756E-4A4D-9A9D-1529912137FE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Знания</a:t>
          </a:r>
        </a:p>
      </dgm:t>
    </dgm:pt>
    <dgm:pt modelId="{856B5461-04D6-4805-8E86-6F936F618858}" type="par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6D3F6BDC-FEEC-41D7-B8E0-73B73E5297A9}" type="sibTrans" cxnId="{E97C341C-EBDB-41D8-8A1A-899F4CB8E639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4FA7F2D-221D-4049-8A3A-6A284B5020B3}">
      <dgm:prSet phldrT="[Текст]" custT="1"/>
      <dgm:spPr/>
      <dgm:t>
        <a:bodyPr/>
        <a:lstStyle/>
        <a:p>
          <a: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Понимание значимых научных фактов, концепций и теорий в основе научного знания.</a:t>
          </a:r>
        </a:p>
      </dgm:t>
    </dgm:pt>
    <dgm:pt modelId="{50C5A7CA-2D2F-427C-A1B9-340A0D5A4FD3}" type="par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1712E040-BBFD-4042-B829-7D66454D08F5}" type="sibTrans" cxnId="{9B9DCB6E-B114-4446-B76D-8D02C90B3A43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0E6ABD7D-A944-4F3F-A35C-C6FACAB103D1}">
      <dgm:prSet phldrT="[Текст]" custT="1"/>
      <dgm:spPr/>
      <dgm:t>
        <a:bodyPr/>
        <a:lstStyle/>
        <a:p>
          <a: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Знание мира природы </a:t>
          </a:r>
          <a:b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</a:br>
          <a: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и технологических достижений </a:t>
          </a:r>
          <a:r>
            <a:rPr lang="ru-RU" sz="15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(предметные).</a:t>
          </a:r>
        </a:p>
      </dgm:t>
    </dgm:pt>
    <dgm:pt modelId="{193CC7CA-C6C8-4741-9998-66288A146B06}" type="parTrans" cxnId="{8369E6F8-A390-413C-83B0-8ABE91DC0B0A}">
      <dgm:prSet/>
      <dgm:spPr/>
      <dgm:t>
        <a:bodyPr/>
        <a:lstStyle/>
        <a:p>
          <a:endParaRPr lang="ru-RU"/>
        </a:p>
      </dgm:t>
    </dgm:pt>
    <dgm:pt modelId="{0634DD3E-2596-4396-A2B5-5BA5CC116BAE}" type="sibTrans" cxnId="{8369E6F8-A390-413C-83B0-8ABE91DC0B0A}">
      <dgm:prSet/>
      <dgm:spPr/>
      <dgm:t>
        <a:bodyPr/>
        <a:lstStyle/>
        <a:p>
          <a:endParaRPr lang="ru-RU"/>
        </a:p>
      </dgm:t>
    </dgm:pt>
    <dgm:pt modelId="{8C4E4C85-4EC4-4C6F-87B6-9C50A6BB9919}">
      <dgm:prSet phldrT="[Текст]" custT="1"/>
      <dgm:spPr/>
      <dgm:t>
        <a:bodyPr/>
        <a:lstStyle/>
        <a:p>
          <a: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Понимание, как формируются знания </a:t>
          </a:r>
          <a:r>
            <a:rPr lang="ru-RU" sz="15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(процессуальные), </a:t>
          </a:r>
          <a:r>
            <a:rPr lang="ru-RU" sz="1500" b="1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практическое применение знаний</a:t>
          </a:r>
          <a:r>
            <a:rPr lang="ru-RU" sz="1500" b="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500" b="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</a:t>
          </a:r>
          <a:r>
            <a:rPr lang="ru-RU" sz="1500" dirty="0" err="1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5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)</a:t>
          </a:r>
        </a:p>
      </dgm:t>
    </dgm:pt>
    <dgm:pt modelId="{6515C38A-1F56-426F-B604-96023AECCF37}" type="parTrans" cxnId="{19036853-7B43-4DC3-B730-F0D68E8AE96C}">
      <dgm:prSet/>
      <dgm:spPr/>
      <dgm:t>
        <a:bodyPr/>
        <a:lstStyle/>
        <a:p>
          <a:endParaRPr lang="ru-RU"/>
        </a:p>
      </dgm:t>
    </dgm:pt>
    <dgm:pt modelId="{C5D49C79-6A94-49B3-8548-9A6652ADDA13}" type="sibTrans" cxnId="{19036853-7B43-4DC3-B730-F0D68E8AE96C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B1DE80BE-0FD9-4313-AA34-BA2EDB9CF4C3}" type="pres">
      <dgm:prSet presAssocID="{7AA0D525-756E-4A4D-9A9D-1529912137FE}" presName="composite" presStyleCnt="0"/>
      <dgm:spPr/>
    </dgm:pt>
    <dgm:pt modelId="{70A0BF07-126C-4DD7-A489-36D24C6A8200}" type="pres">
      <dgm:prSet presAssocID="{7AA0D525-756E-4A4D-9A9D-1529912137FE}" presName="parTx" presStyleLbl="alignNode1" presStyleIdx="0" presStyleCnt="1" custScaleY="122105">
        <dgm:presLayoutVars>
          <dgm:chMax val="0"/>
          <dgm:chPref val="0"/>
          <dgm:bulletEnabled val="1"/>
        </dgm:presLayoutVars>
      </dgm:prSet>
      <dgm:spPr/>
    </dgm:pt>
    <dgm:pt modelId="{C414E3FE-D2D0-4C27-BF66-9BD8CD95C4E6}" type="pres">
      <dgm:prSet presAssocID="{7AA0D525-756E-4A4D-9A9D-1529912137FE}" presName="desTx" presStyleLbl="alignAccFollowNode1" presStyleIdx="0" presStyleCnt="1" custScaleY="100000" custLinFactY="32292" custLinFactNeighborY="100000">
        <dgm:presLayoutVars>
          <dgm:bulletEnabled val="1"/>
        </dgm:presLayoutVars>
      </dgm:prSet>
      <dgm:spPr/>
    </dgm:pt>
  </dgm:ptLst>
  <dgm:cxnLst>
    <dgm:cxn modelId="{8D643B15-EDC8-4BC6-9E69-20ECC522C01C}" type="presOf" srcId="{8C4E4C85-4EC4-4C6F-87B6-9C50A6BB9919}" destId="{C414E3FE-D2D0-4C27-BF66-9BD8CD95C4E6}" srcOrd="0" destOrd="2" presId="urn:microsoft.com/office/officeart/2005/8/layout/hList1"/>
    <dgm:cxn modelId="{E97C341C-EBDB-41D8-8A1A-899F4CB8E639}" srcId="{0DA5CFE3-7830-4CE6-B0BA-29930AB81946}" destId="{7AA0D525-756E-4A4D-9A9D-1529912137FE}" srcOrd="0" destOrd="0" parTransId="{856B5461-04D6-4805-8E86-6F936F618858}" sibTransId="{6D3F6BDC-FEEC-41D7-B8E0-73B73E5297A9}"/>
    <dgm:cxn modelId="{B9CC0160-30BB-42CB-8472-4E1FF08D9628}" type="presOf" srcId="{A4FA7F2D-221D-4049-8A3A-6A284B5020B3}" destId="{C414E3FE-D2D0-4C27-BF66-9BD8CD95C4E6}" srcOrd="0" destOrd="0" presId="urn:microsoft.com/office/officeart/2005/8/layout/hList1"/>
    <dgm:cxn modelId="{9B9DCB6E-B114-4446-B76D-8D02C90B3A43}" srcId="{7AA0D525-756E-4A4D-9A9D-1529912137FE}" destId="{A4FA7F2D-221D-4049-8A3A-6A284B5020B3}" srcOrd="0" destOrd="0" parTransId="{50C5A7CA-2D2F-427C-A1B9-340A0D5A4FD3}" sibTransId="{1712E040-BBFD-4042-B829-7D66454D08F5}"/>
    <dgm:cxn modelId="{19036853-7B43-4DC3-B730-F0D68E8AE96C}" srcId="{7AA0D525-756E-4A4D-9A9D-1529912137FE}" destId="{8C4E4C85-4EC4-4C6F-87B6-9C50A6BB9919}" srcOrd="2" destOrd="0" parTransId="{6515C38A-1F56-426F-B604-96023AECCF37}" sibTransId="{C5D49C79-6A94-49B3-8548-9A6652ADDA13}"/>
    <dgm:cxn modelId="{4943B1A1-1CD5-4F72-91FE-EBE0C4FDCFBF}" type="presOf" srcId="{0E6ABD7D-A944-4F3F-A35C-C6FACAB103D1}" destId="{C414E3FE-D2D0-4C27-BF66-9BD8CD95C4E6}" srcOrd="0" destOrd="1" presId="urn:microsoft.com/office/officeart/2005/8/layout/hList1"/>
    <dgm:cxn modelId="{2047F9F1-B605-481B-AB41-C4D86ACE3F1C}" type="presOf" srcId="{0DA5CFE3-7830-4CE6-B0BA-29930AB81946}" destId="{AC2CEAB7-AE5F-4BA7-A2E2-3F6C87D89FB2}" srcOrd="0" destOrd="0" presId="urn:microsoft.com/office/officeart/2005/8/layout/hList1"/>
    <dgm:cxn modelId="{8369E6F8-A390-413C-83B0-8ABE91DC0B0A}" srcId="{7AA0D525-756E-4A4D-9A9D-1529912137FE}" destId="{0E6ABD7D-A944-4F3F-A35C-C6FACAB103D1}" srcOrd="1" destOrd="0" parTransId="{193CC7CA-C6C8-4741-9998-66288A146B06}" sibTransId="{0634DD3E-2596-4396-A2B5-5BA5CC116BAE}"/>
    <dgm:cxn modelId="{29CDB4FE-7907-484A-8611-31AF5885D5A2}" type="presOf" srcId="{7AA0D525-756E-4A4D-9A9D-1529912137FE}" destId="{70A0BF07-126C-4DD7-A489-36D24C6A8200}" srcOrd="0" destOrd="0" presId="urn:microsoft.com/office/officeart/2005/8/layout/hList1"/>
    <dgm:cxn modelId="{2012B06C-D8AF-4AEA-8FBA-C894B1B07615}" type="presParOf" srcId="{AC2CEAB7-AE5F-4BA7-A2E2-3F6C87D89FB2}" destId="{B1DE80BE-0FD9-4313-AA34-BA2EDB9CF4C3}" srcOrd="0" destOrd="0" presId="urn:microsoft.com/office/officeart/2005/8/layout/hList1"/>
    <dgm:cxn modelId="{4E94802C-432F-4DFA-9980-ADA88AE121C0}" type="presParOf" srcId="{B1DE80BE-0FD9-4313-AA34-BA2EDB9CF4C3}" destId="{70A0BF07-126C-4DD7-A489-36D24C6A8200}" srcOrd="0" destOrd="0" presId="urn:microsoft.com/office/officeart/2005/8/layout/hList1"/>
    <dgm:cxn modelId="{687F57CE-D36C-4C5E-92C6-4C47AE4EEEDA}" type="presParOf" srcId="{B1DE80BE-0FD9-4313-AA34-BA2EDB9CF4C3}" destId="{C414E3FE-D2D0-4C27-BF66-9BD8CD95C4E6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DA5CFE3-7830-4CE6-B0BA-29930AB81946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C3F154BB-7F3C-4A3B-9946-BDA939DE6632}">
      <dgm:prSet phldrT="[Текст]" custT="1"/>
      <dgm:spPr/>
      <dgm:t>
        <a:bodyPr/>
        <a:lstStyle/>
        <a:p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Личная позиция</a:t>
          </a:r>
          <a:b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(отношение к науке)</a:t>
          </a:r>
        </a:p>
      </dgm:t>
    </dgm:pt>
    <dgm:pt modelId="{40FC184B-40E4-4178-829E-1384B00F8FFF}" type="par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CCB9E916-3DDA-4424-883E-0170769C094B}" type="sibTrans" cxnId="{BE3C47F7-36FC-44A5-86EB-B6DBD9651DA5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408F085B-90C3-4103-92F2-24203053225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Личная точка зрения на науку. Проявляется через интерес к науке, технике.</a:t>
          </a:r>
        </a:p>
      </dgm:t>
    </dgm:pt>
    <dgm:pt modelId="{6501299F-219C-460D-AE15-E1C092D10BE2}" type="par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AC4BCDCD-8B25-4FFE-967E-83321CD84066}" type="sibTrans" cxnId="{48630215-62C4-41F6-8216-59277FC37CF8}">
      <dgm:prSet/>
      <dgm:spPr/>
      <dgm:t>
        <a:bodyPr/>
        <a:lstStyle/>
        <a:p>
          <a:endParaRPr lang="ru-RU" sz="2000">
            <a:latin typeface="Arial" pitchFamily="34" charset="0"/>
            <a:cs typeface="Arial" pitchFamily="34" charset="0"/>
          </a:endParaRPr>
        </a:p>
      </dgm:t>
    </dgm:pt>
    <dgm:pt modelId="{0A1C957A-808A-4363-894A-98DFB3BD2E6F}">
      <dgm:prSet phldrT="[Текст]" custT="1"/>
      <dgm:spPr/>
      <dgm:t>
        <a:bodyPr/>
        <a:lstStyle/>
        <a:p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Ценен научный подход 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 решению задач, осведомленность </a:t>
          </a:r>
          <a:b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проблемах окружающей среды</a:t>
          </a:r>
        </a:p>
      </dgm:t>
    </dgm:pt>
    <dgm:pt modelId="{DB5796DA-B050-46CD-B1E4-8185C3DAEEBB}" type="parTrans" cxnId="{69E98493-4344-456E-B684-64AF5D686A85}">
      <dgm:prSet/>
      <dgm:spPr/>
      <dgm:t>
        <a:bodyPr/>
        <a:lstStyle/>
        <a:p>
          <a:endParaRPr lang="ru-RU"/>
        </a:p>
      </dgm:t>
    </dgm:pt>
    <dgm:pt modelId="{080732A3-7C6C-4759-A777-041E5477F45C}" type="sibTrans" cxnId="{69E98493-4344-456E-B684-64AF5D686A85}">
      <dgm:prSet/>
      <dgm:spPr/>
      <dgm:t>
        <a:bodyPr/>
        <a:lstStyle/>
        <a:p>
          <a:endParaRPr lang="ru-RU"/>
        </a:p>
      </dgm:t>
    </dgm:pt>
    <dgm:pt modelId="{AC2CEAB7-AE5F-4BA7-A2E2-3F6C87D89FB2}" type="pres">
      <dgm:prSet presAssocID="{0DA5CFE3-7830-4CE6-B0BA-29930AB81946}" presName="Name0" presStyleCnt="0">
        <dgm:presLayoutVars>
          <dgm:dir/>
          <dgm:animLvl val="lvl"/>
          <dgm:resizeHandles val="exact"/>
        </dgm:presLayoutVars>
      </dgm:prSet>
      <dgm:spPr/>
    </dgm:pt>
    <dgm:pt modelId="{06B110A2-6930-4515-A476-0EFCB36530E0}" type="pres">
      <dgm:prSet presAssocID="{C3F154BB-7F3C-4A3B-9946-BDA939DE6632}" presName="composite" presStyleCnt="0"/>
      <dgm:spPr/>
    </dgm:pt>
    <dgm:pt modelId="{393D3058-8285-478B-BA47-6BE1F96EB824}" type="pres">
      <dgm:prSet presAssocID="{C3F154BB-7F3C-4A3B-9946-BDA939DE6632}" presName="parTx" presStyleLbl="alignNode1" presStyleIdx="0" presStyleCnt="1" custLinFactNeighborX="491" custLinFactNeighborY="281">
        <dgm:presLayoutVars>
          <dgm:chMax val="0"/>
          <dgm:chPref val="0"/>
          <dgm:bulletEnabled val="1"/>
        </dgm:presLayoutVars>
      </dgm:prSet>
      <dgm:spPr/>
    </dgm:pt>
    <dgm:pt modelId="{149E3243-C229-4427-B5F9-0F2138C78823}" type="pres">
      <dgm:prSet presAssocID="{C3F154BB-7F3C-4A3B-9946-BDA939DE6632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8630215-62C4-41F6-8216-59277FC37CF8}" srcId="{C3F154BB-7F3C-4A3B-9946-BDA939DE6632}" destId="{408F085B-90C3-4103-92F2-24203053225F}" srcOrd="0" destOrd="0" parTransId="{6501299F-219C-460D-AE15-E1C092D10BE2}" sibTransId="{AC4BCDCD-8B25-4FFE-967E-83321CD84066}"/>
    <dgm:cxn modelId="{529FB626-7EC9-40DE-BAA4-DF649E5D5E71}" type="presOf" srcId="{0A1C957A-808A-4363-894A-98DFB3BD2E6F}" destId="{149E3243-C229-4427-B5F9-0F2138C78823}" srcOrd="0" destOrd="1" presId="urn:microsoft.com/office/officeart/2005/8/layout/hList1"/>
    <dgm:cxn modelId="{8BF4435C-BF92-4FDF-9736-8B7D4E65955D}" type="presOf" srcId="{408F085B-90C3-4103-92F2-24203053225F}" destId="{149E3243-C229-4427-B5F9-0F2138C78823}" srcOrd="0" destOrd="0" presId="urn:microsoft.com/office/officeart/2005/8/layout/hList1"/>
    <dgm:cxn modelId="{69E98493-4344-456E-B684-64AF5D686A85}" srcId="{C3F154BB-7F3C-4A3B-9946-BDA939DE6632}" destId="{0A1C957A-808A-4363-894A-98DFB3BD2E6F}" srcOrd="1" destOrd="0" parTransId="{DB5796DA-B050-46CD-B1E4-8185C3DAEEBB}" sibTransId="{080732A3-7C6C-4759-A777-041E5477F45C}"/>
    <dgm:cxn modelId="{07EFD29E-EEDE-4710-851A-EE00FE847F44}" type="presOf" srcId="{C3F154BB-7F3C-4A3B-9946-BDA939DE6632}" destId="{393D3058-8285-478B-BA47-6BE1F96EB824}" srcOrd="0" destOrd="0" presId="urn:microsoft.com/office/officeart/2005/8/layout/hList1"/>
    <dgm:cxn modelId="{6B3D2FEA-5BEE-4CCB-91E8-D144963AAC23}" type="presOf" srcId="{0DA5CFE3-7830-4CE6-B0BA-29930AB81946}" destId="{AC2CEAB7-AE5F-4BA7-A2E2-3F6C87D89FB2}" srcOrd="0" destOrd="0" presId="urn:microsoft.com/office/officeart/2005/8/layout/hList1"/>
    <dgm:cxn modelId="{BE3C47F7-36FC-44A5-86EB-B6DBD9651DA5}" srcId="{0DA5CFE3-7830-4CE6-B0BA-29930AB81946}" destId="{C3F154BB-7F3C-4A3B-9946-BDA939DE6632}" srcOrd="0" destOrd="0" parTransId="{40FC184B-40E4-4178-829E-1384B00F8FFF}" sibTransId="{CCB9E916-3DDA-4424-883E-0170769C094B}"/>
    <dgm:cxn modelId="{DB0D37BD-E259-4FDC-84E5-38CD95AEAB2A}" type="presParOf" srcId="{AC2CEAB7-AE5F-4BA7-A2E2-3F6C87D89FB2}" destId="{06B110A2-6930-4515-A476-0EFCB36530E0}" srcOrd="0" destOrd="0" presId="urn:microsoft.com/office/officeart/2005/8/layout/hList1"/>
    <dgm:cxn modelId="{11BB9A49-5B15-410B-AB35-957FBC934D88}" type="presParOf" srcId="{06B110A2-6930-4515-A476-0EFCB36530E0}" destId="{393D3058-8285-478B-BA47-6BE1F96EB824}" srcOrd="0" destOrd="0" presId="urn:microsoft.com/office/officeart/2005/8/layout/hList1"/>
    <dgm:cxn modelId="{854A4823-2872-41A2-AF44-E2CE841D42A4}" type="presParOf" srcId="{06B110A2-6930-4515-A476-0EFCB36530E0}" destId="{149E3243-C229-4427-B5F9-0F2138C788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424000E-096A-472B-A77F-3BAAE3A1C8A1}" type="doc">
      <dgm:prSet loTypeId="urn:microsoft.com/office/officeart/2005/8/layout/vProcess5" loCatId="process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ru-RU"/>
        </a:p>
      </dgm:t>
    </dgm:pt>
    <dgm:pt modelId="{BE31B051-149A-4B55-89CA-5C89E8E70945}">
      <dgm:prSet phldrT="[Текст]" custT="1"/>
      <dgm:spPr/>
      <dgm:t>
        <a:bodyPr/>
        <a:lstStyle/>
        <a:p>
          <a:pPr algn="l"/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Ученики используют предметные, процедурные и </a:t>
          </a:r>
          <a:r>
            <a:rPr lang="ru-RU" sz="1800" b="1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знания. Объясняют, оценивают, проводят научное исследование</a:t>
          </a:r>
        </a:p>
      </dgm:t>
    </dgm:pt>
    <dgm:pt modelId="{C5B51A1B-EAE0-4C9A-B42C-B56A31B21B6D}" type="parTrans" cxnId="{7649EA11-0276-4005-9C33-FD90F11FD1B7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1FC5043-C7C6-4EBF-A431-4A3D3279A1AD}" type="sibTrans" cxnId="{7649EA11-0276-4005-9C33-FD90F11FD1B7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E885C3CE-EECD-45B8-BFB6-B761DFB92167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Интерпретируют данные в различных сложных жизненных ситуациях, которые требуют высокого уровня когнитивной деятельности</a:t>
          </a:r>
        </a:p>
      </dgm:t>
    </dgm:pt>
    <dgm:pt modelId="{F9D69451-64F2-4F94-8DC0-455A1BF6F05D}" type="parTrans" cxnId="{7A623941-B622-44DC-92F8-957B911FB225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29D56518-31D5-43FB-82D7-2046BFBF074E}" type="sibTrans" cxnId="{7A623941-B622-44DC-92F8-957B911FB225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6F5EC44-CAD0-42CE-B02F-22E5D2D48670}">
      <dgm:prSet phldrT="[Текст]" custT="1"/>
      <dgm:spPr/>
      <dgm:t>
        <a:bodyPr/>
        <a:lstStyle/>
        <a:p>
          <a:r>
            <a: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Делают выводы из информации в различных источниках данных, объясняют многоступенчатые причинно-следственные связи	</a:t>
          </a:r>
        </a:p>
      </dgm:t>
    </dgm:pt>
    <dgm:pt modelId="{28F4392B-9FCC-4981-A263-B9A3DAD2DDF3}" type="parTrans" cxnId="{EB33B6A4-E9B4-40D6-9CC3-B65FAA43DBD4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A49D88DA-73EC-41DC-B43B-1A4DB1B58BD9}" type="sibTrans" cxnId="{EB33B6A4-E9B4-40D6-9CC3-B65FAA43DBD4}">
      <dgm:prSet custT="1"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0663FA66-60C8-404D-A6D3-3FAE5DEE7782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Различают научные и ненаучные вопросы, объясняют цели исследования, контролируют сложные данные. Делают выводы о надежности</a:t>
          </a:r>
          <a:b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точности научных утверждений. Демонстрируют передовое научное мышление…</a:t>
          </a:r>
        </a:p>
      </dgm:t>
    </dgm:pt>
    <dgm:pt modelId="{383B7B48-321D-4FC8-9B74-035E78B1F5F4}" type="par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1369111D-7FD0-4CC2-8E6E-F7D6D76393D1}" type="sibTrans" cxnId="{EE6D9F23-AE7F-45AE-9153-07DE7B6C88AF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gm:t>
    </dgm:pt>
    <dgm:pt modelId="{CF834C9B-5054-46D8-9F31-3F841E4ED553}" type="pres">
      <dgm:prSet presAssocID="{F424000E-096A-472B-A77F-3BAAE3A1C8A1}" presName="outerComposite" presStyleCnt="0">
        <dgm:presLayoutVars>
          <dgm:chMax val="5"/>
          <dgm:dir/>
          <dgm:resizeHandles val="exact"/>
        </dgm:presLayoutVars>
      </dgm:prSet>
      <dgm:spPr/>
    </dgm:pt>
    <dgm:pt modelId="{D660B270-2AAD-4D7D-9BDA-330E2CF4ED9F}" type="pres">
      <dgm:prSet presAssocID="{F424000E-096A-472B-A77F-3BAAE3A1C8A1}" presName="dummyMaxCanvas" presStyleCnt="0">
        <dgm:presLayoutVars/>
      </dgm:prSet>
      <dgm:spPr/>
    </dgm:pt>
    <dgm:pt modelId="{8DDDD71F-E12E-4BC2-B4CA-E6C96829FD42}" type="pres">
      <dgm:prSet presAssocID="{F424000E-096A-472B-A77F-3BAAE3A1C8A1}" presName="FourNodes_1" presStyleLbl="node1" presStyleIdx="0" presStyleCnt="4">
        <dgm:presLayoutVars>
          <dgm:bulletEnabled val="1"/>
        </dgm:presLayoutVars>
      </dgm:prSet>
      <dgm:spPr/>
    </dgm:pt>
    <dgm:pt modelId="{776A29C1-3E6E-4EF3-9A01-5751C8DA6A92}" type="pres">
      <dgm:prSet presAssocID="{F424000E-096A-472B-A77F-3BAAE3A1C8A1}" presName="FourNodes_2" presStyleLbl="node1" presStyleIdx="1" presStyleCnt="4" custLinFactNeighborY="-12362">
        <dgm:presLayoutVars>
          <dgm:bulletEnabled val="1"/>
        </dgm:presLayoutVars>
      </dgm:prSet>
      <dgm:spPr/>
    </dgm:pt>
    <dgm:pt modelId="{4720861C-2B4B-4938-875B-292FDE9CD92A}" type="pres">
      <dgm:prSet presAssocID="{F424000E-096A-472B-A77F-3BAAE3A1C8A1}" presName="FourNodes_3" presStyleLbl="node1" presStyleIdx="2" presStyleCnt="4" custLinFactNeighborY="-23841">
        <dgm:presLayoutVars>
          <dgm:bulletEnabled val="1"/>
        </dgm:presLayoutVars>
      </dgm:prSet>
      <dgm:spPr/>
    </dgm:pt>
    <dgm:pt modelId="{05D9C344-C322-4409-A6CB-ACAA850D3250}" type="pres">
      <dgm:prSet presAssocID="{F424000E-096A-472B-A77F-3BAAE3A1C8A1}" presName="FourNodes_4" presStyleLbl="node1" presStyleIdx="3" presStyleCnt="4" custScaleY="124672" custLinFactNeighborY="-22958">
        <dgm:presLayoutVars>
          <dgm:bulletEnabled val="1"/>
        </dgm:presLayoutVars>
      </dgm:prSet>
      <dgm:spPr/>
    </dgm:pt>
    <dgm:pt modelId="{A0541122-0BF4-44E4-974C-89EB427D6CAA}" type="pres">
      <dgm:prSet presAssocID="{F424000E-096A-472B-A77F-3BAAE3A1C8A1}" presName="FourConn_1-2" presStyleLbl="fgAccFollowNode1" presStyleIdx="0" presStyleCnt="3">
        <dgm:presLayoutVars>
          <dgm:bulletEnabled val="1"/>
        </dgm:presLayoutVars>
      </dgm:prSet>
      <dgm:spPr/>
    </dgm:pt>
    <dgm:pt modelId="{B4052FB8-DEB5-496F-8B24-832CE5EC02B3}" type="pres">
      <dgm:prSet presAssocID="{F424000E-096A-472B-A77F-3BAAE3A1C8A1}" presName="FourConn_2-3" presStyleLbl="fgAccFollowNode1" presStyleIdx="1" presStyleCnt="3">
        <dgm:presLayoutVars>
          <dgm:bulletEnabled val="1"/>
        </dgm:presLayoutVars>
      </dgm:prSet>
      <dgm:spPr/>
    </dgm:pt>
    <dgm:pt modelId="{C076F7FA-C190-40B9-9736-3FEB3FD56454}" type="pres">
      <dgm:prSet presAssocID="{F424000E-096A-472B-A77F-3BAAE3A1C8A1}" presName="FourConn_3-4" presStyleLbl="fgAccFollowNode1" presStyleIdx="2" presStyleCnt="3" custLinFactNeighborX="-2716" custLinFactNeighborY="-20376">
        <dgm:presLayoutVars>
          <dgm:bulletEnabled val="1"/>
        </dgm:presLayoutVars>
      </dgm:prSet>
      <dgm:spPr/>
    </dgm:pt>
    <dgm:pt modelId="{A745B794-0019-4F57-93DF-F7B31968D67F}" type="pres">
      <dgm:prSet presAssocID="{F424000E-096A-472B-A77F-3BAAE3A1C8A1}" presName="FourNodes_1_text" presStyleLbl="node1" presStyleIdx="3" presStyleCnt="4">
        <dgm:presLayoutVars>
          <dgm:bulletEnabled val="1"/>
        </dgm:presLayoutVars>
      </dgm:prSet>
      <dgm:spPr/>
    </dgm:pt>
    <dgm:pt modelId="{A902A820-F2FD-419F-80D2-F79C80B4B5E2}" type="pres">
      <dgm:prSet presAssocID="{F424000E-096A-472B-A77F-3BAAE3A1C8A1}" presName="FourNodes_2_text" presStyleLbl="node1" presStyleIdx="3" presStyleCnt="4">
        <dgm:presLayoutVars>
          <dgm:bulletEnabled val="1"/>
        </dgm:presLayoutVars>
      </dgm:prSet>
      <dgm:spPr/>
    </dgm:pt>
    <dgm:pt modelId="{E4DF8EA7-096E-454F-99D9-61E4B77C9323}" type="pres">
      <dgm:prSet presAssocID="{F424000E-096A-472B-A77F-3BAAE3A1C8A1}" presName="FourNodes_3_text" presStyleLbl="node1" presStyleIdx="3" presStyleCnt="4">
        <dgm:presLayoutVars>
          <dgm:bulletEnabled val="1"/>
        </dgm:presLayoutVars>
      </dgm:prSet>
      <dgm:spPr/>
    </dgm:pt>
    <dgm:pt modelId="{CDA3A9D4-EBC3-485D-B773-0DD51754675A}" type="pres">
      <dgm:prSet presAssocID="{F424000E-096A-472B-A77F-3BAAE3A1C8A1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AAADF07-DD4E-46BC-8BD8-5696E730CDFD}" type="presOf" srcId="{E885C3CE-EECD-45B8-BFB6-B761DFB92167}" destId="{A902A820-F2FD-419F-80D2-F79C80B4B5E2}" srcOrd="1" destOrd="0" presId="urn:microsoft.com/office/officeart/2005/8/layout/vProcess5"/>
    <dgm:cxn modelId="{7649EA11-0276-4005-9C33-FD90F11FD1B7}" srcId="{F424000E-096A-472B-A77F-3BAAE3A1C8A1}" destId="{BE31B051-149A-4B55-89CA-5C89E8E70945}" srcOrd="0" destOrd="0" parTransId="{C5B51A1B-EAE0-4C9A-B42C-B56A31B21B6D}" sibTransId="{21FC5043-C7C6-4EBF-A431-4A3D3279A1AD}"/>
    <dgm:cxn modelId="{38067212-F072-416C-9479-411A0DD22C21}" type="presOf" srcId="{E885C3CE-EECD-45B8-BFB6-B761DFB92167}" destId="{776A29C1-3E6E-4EF3-9A01-5751C8DA6A92}" srcOrd="0" destOrd="0" presId="urn:microsoft.com/office/officeart/2005/8/layout/vProcess5"/>
    <dgm:cxn modelId="{EE6D9F23-AE7F-45AE-9153-07DE7B6C88AF}" srcId="{F424000E-096A-472B-A77F-3BAAE3A1C8A1}" destId="{0663FA66-60C8-404D-A6D3-3FAE5DEE7782}" srcOrd="3" destOrd="0" parTransId="{383B7B48-321D-4FC8-9B74-035E78B1F5F4}" sibTransId="{1369111D-7FD0-4CC2-8E6E-F7D6D76393D1}"/>
    <dgm:cxn modelId="{D746592C-BC60-4034-B005-788313D0F2DA}" type="presOf" srcId="{0663FA66-60C8-404D-A6D3-3FAE5DEE7782}" destId="{05D9C344-C322-4409-A6CB-ACAA850D3250}" srcOrd="0" destOrd="0" presId="urn:microsoft.com/office/officeart/2005/8/layout/vProcess5"/>
    <dgm:cxn modelId="{7A623941-B622-44DC-92F8-957B911FB225}" srcId="{F424000E-096A-472B-A77F-3BAAE3A1C8A1}" destId="{E885C3CE-EECD-45B8-BFB6-B761DFB92167}" srcOrd="1" destOrd="0" parTransId="{F9D69451-64F2-4F94-8DC0-455A1BF6F05D}" sibTransId="{29D56518-31D5-43FB-82D7-2046BFBF074E}"/>
    <dgm:cxn modelId="{31FB696B-E40C-447C-9F6F-CB6C083A41AC}" type="presOf" srcId="{BE31B051-149A-4B55-89CA-5C89E8E70945}" destId="{8DDDD71F-E12E-4BC2-B4CA-E6C96829FD42}" srcOrd="0" destOrd="0" presId="urn:microsoft.com/office/officeart/2005/8/layout/vProcess5"/>
    <dgm:cxn modelId="{E37B1570-C659-4AA8-964B-1A15D5BF8E28}" type="presOf" srcId="{A49D88DA-73EC-41DC-B43B-1A4DB1B58BD9}" destId="{C076F7FA-C190-40B9-9736-3FEB3FD56454}" srcOrd="0" destOrd="0" presId="urn:microsoft.com/office/officeart/2005/8/layout/vProcess5"/>
    <dgm:cxn modelId="{60601958-98D7-499B-8FAE-82EA45064B32}" type="presOf" srcId="{A6F5EC44-CAD0-42CE-B02F-22E5D2D48670}" destId="{4720861C-2B4B-4938-875B-292FDE9CD92A}" srcOrd="0" destOrd="0" presId="urn:microsoft.com/office/officeart/2005/8/layout/vProcess5"/>
    <dgm:cxn modelId="{0E7A0E8B-87BF-4F42-AFDB-84B536259013}" type="presOf" srcId="{29D56518-31D5-43FB-82D7-2046BFBF074E}" destId="{B4052FB8-DEB5-496F-8B24-832CE5EC02B3}" srcOrd="0" destOrd="0" presId="urn:microsoft.com/office/officeart/2005/8/layout/vProcess5"/>
    <dgm:cxn modelId="{EB33B6A4-E9B4-40D6-9CC3-B65FAA43DBD4}" srcId="{F424000E-096A-472B-A77F-3BAAE3A1C8A1}" destId="{A6F5EC44-CAD0-42CE-B02F-22E5D2D48670}" srcOrd="2" destOrd="0" parTransId="{28F4392B-9FCC-4981-A263-B9A3DAD2DDF3}" sibTransId="{A49D88DA-73EC-41DC-B43B-1A4DB1B58BD9}"/>
    <dgm:cxn modelId="{87B6D0AA-126F-40A7-9B59-AE7182EBC876}" type="presOf" srcId="{21FC5043-C7C6-4EBF-A431-4A3D3279A1AD}" destId="{A0541122-0BF4-44E4-974C-89EB427D6CAA}" srcOrd="0" destOrd="0" presId="urn:microsoft.com/office/officeart/2005/8/layout/vProcess5"/>
    <dgm:cxn modelId="{D90531B0-237A-4A6A-BE5F-DA6E081C3D3E}" type="presOf" srcId="{F424000E-096A-472B-A77F-3BAAE3A1C8A1}" destId="{CF834C9B-5054-46D8-9F31-3F841E4ED553}" srcOrd="0" destOrd="0" presId="urn:microsoft.com/office/officeart/2005/8/layout/vProcess5"/>
    <dgm:cxn modelId="{A43697B8-8BBF-4767-A29E-3FE261A7506B}" type="presOf" srcId="{BE31B051-149A-4B55-89CA-5C89E8E70945}" destId="{A745B794-0019-4F57-93DF-F7B31968D67F}" srcOrd="1" destOrd="0" presId="urn:microsoft.com/office/officeart/2005/8/layout/vProcess5"/>
    <dgm:cxn modelId="{CBA33FD2-1AE8-4DC7-8B53-D5C054F04AB7}" type="presOf" srcId="{A6F5EC44-CAD0-42CE-B02F-22E5D2D48670}" destId="{E4DF8EA7-096E-454F-99D9-61E4B77C9323}" srcOrd="1" destOrd="0" presId="urn:microsoft.com/office/officeart/2005/8/layout/vProcess5"/>
    <dgm:cxn modelId="{5846F4D6-F6DB-4ECC-8C38-6BC928C2ECC6}" type="presOf" srcId="{0663FA66-60C8-404D-A6D3-3FAE5DEE7782}" destId="{CDA3A9D4-EBC3-485D-B773-0DD51754675A}" srcOrd="1" destOrd="0" presId="urn:microsoft.com/office/officeart/2005/8/layout/vProcess5"/>
    <dgm:cxn modelId="{E0ADCCDA-07F0-45BC-A8EC-8514C467F011}" type="presParOf" srcId="{CF834C9B-5054-46D8-9F31-3F841E4ED553}" destId="{D660B270-2AAD-4D7D-9BDA-330E2CF4ED9F}" srcOrd="0" destOrd="0" presId="urn:microsoft.com/office/officeart/2005/8/layout/vProcess5"/>
    <dgm:cxn modelId="{0A4D53AE-B9BF-4653-B9A3-F1F2915CF227}" type="presParOf" srcId="{CF834C9B-5054-46D8-9F31-3F841E4ED553}" destId="{8DDDD71F-E12E-4BC2-B4CA-E6C96829FD42}" srcOrd="1" destOrd="0" presId="urn:microsoft.com/office/officeart/2005/8/layout/vProcess5"/>
    <dgm:cxn modelId="{26D4B669-B900-4EA4-84A2-0F620260814C}" type="presParOf" srcId="{CF834C9B-5054-46D8-9F31-3F841E4ED553}" destId="{776A29C1-3E6E-4EF3-9A01-5751C8DA6A92}" srcOrd="2" destOrd="0" presId="urn:microsoft.com/office/officeart/2005/8/layout/vProcess5"/>
    <dgm:cxn modelId="{47E27478-42EF-43A5-825D-4AEB05E50C9B}" type="presParOf" srcId="{CF834C9B-5054-46D8-9F31-3F841E4ED553}" destId="{4720861C-2B4B-4938-875B-292FDE9CD92A}" srcOrd="3" destOrd="0" presId="urn:microsoft.com/office/officeart/2005/8/layout/vProcess5"/>
    <dgm:cxn modelId="{1CF4A5C1-D752-4F77-8DC2-E953CB2B89D8}" type="presParOf" srcId="{CF834C9B-5054-46D8-9F31-3F841E4ED553}" destId="{05D9C344-C322-4409-A6CB-ACAA850D3250}" srcOrd="4" destOrd="0" presId="urn:microsoft.com/office/officeart/2005/8/layout/vProcess5"/>
    <dgm:cxn modelId="{AC24FD37-57BA-4416-ACA4-C1F1FD31593C}" type="presParOf" srcId="{CF834C9B-5054-46D8-9F31-3F841E4ED553}" destId="{A0541122-0BF4-44E4-974C-89EB427D6CAA}" srcOrd="5" destOrd="0" presId="urn:microsoft.com/office/officeart/2005/8/layout/vProcess5"/>
    <dgm:cxn modelId="{ECC216A6-3712-4649-8E41-B23DB3A47854}" type="presParOf" srcId="{CF834C9B-5054-46D8-9F31-3F841E4ED553}" destId="{B4052FB8-DEB5-496F-8B24-832CE5EC02B3}" srcOrd="6" destOrd="0" presId="urn:microsoft.com/office/officeart/2005/8/layout/vProcess5"/>
    <dgm:cxn modelId="{B692B385-5A1E-49B0-9DD9-C7804F797E33}" type="presParOf" srcId="{CF834C9B-5054-46D8-9F31-3F841E4ED553}" destId="{C076F7FA-C190-40B9-9736-3FEB3FD56454}" srcOrd="7" destOrd="0" presId="urn:microsoft.com/office/officeart/2005/8/layout/vProcess5"/>
    <dgm:cxn modelId="{9AE10CF0-A171-4A65-B297-AEBA416623C8}" type="presParOf" srcId="{CF834C9B-5054-46D8-9F31-3F841E4ED553}" destId="{A745B794-0019-4F57-93DF-F7B31968D67F}" srcOrd="8" destOrd="0" presId="urn:microsoft.com/office/officeart/2005/8/layout/vProcess5"/>
    <dgm:cxn modelId="{CD077DC1-35D3-420F-A150-8A3691FAA136}" type="presParOf" srcId="{CF834C9B-5054-46D8-9F31-3F841E4ED553}" destId="{A902A820-F2FD-419F-80D2-F79C80B4B5E2}" srcOrd="9" destOrd="0" presId="urn:microsoft.com/office/officeart/2005/8/layout/vProcess5"/>
    <dgm:cxn modelId="{4B61DE41-EC6A-4A3B-9F16-9F294C2B7FA5}" type="presParOf" srcId="{CF834C9B-5054-46D8-9F31-3F841E4ED553}" destId="{E4DF8EA7-096E-454F-99D9-61E4B77C9323}" srcOrd="10" destOrd="0" presId="urn:microsoft.com/office/officeart/2005/8/layout/vProcess5"/>
    <dgm:cxn modelId="{090AE934-C122-4DE6-8CE9-91A11511CE2B}" type="presParOf" srcId="{CF834C9B-5054-46D8-9F31-3F841E4ED553}" destId="{CDA3A9D4-EBC3-485D-B773-0DD51754675A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59E3436-D8B0-474A-B209-B2A02A105270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1BC23C-F565-41D1-995F-74C40BDD314E}">
      <dgm:prSet phldrT="[Текст]"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объем, содержание, планируемые результаты</a:t>
          </a:r>
          <a:endParaRPr lang="ru-RU" sz="2000" dirty="0">
            <a:solidFill>
              <a:schemeClr val="tx1"/>
            </a:solidFill>
          </a:endParaRPr>
        </a:p>
      </dgm:t>
    </dgm:pt>
    <dgm:pt modelId="{56D298CF-B2A3-4A7B-AA07-7C5D1147CCD4}" type="parTrans" cxnId="{E7E79FFD-658F-4656-8BC2-5E8002F27A7F}">
      <dgm:prSet/>
      <dgm:spPr/>
      <dgm:t>
        <a:bodyPr/>
        <a:lstStyle/>
        <a:p>
          <a:endParaRPr lang="ru-RU"/>
        </a:p>
      </dgm:t>
    </dgm:pt>
    <dgm:pt modelId="{C2F32292-DE47-4E08-A616-10285CBCDC1B}" type="sibTrans" cxnId="{E7E79FFD-658F-4656-8BC2-5E8002F27A7F}">
      <dgm:prSet/>
      <dgm:spPr/>
      <dgm:t>
        <a:bodyPr/>
        <a:lstStyle/>
        <a:p>
          <a:endParaRPr lang="ru-RU"/>
        </a:p>
      </dgm:t>
    </dgm:pt>
    <dgm:pt modelId="{57A678B5-5743-4647-9B0C-5A72BFE7F607}">
      <dgm:prSet phldrT="[Текст]"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организационно-педагогические условия</a:t>
          </a:r>
          <a:endParaRPr lang="ru-RU" sz="2000" dirty="0">
            <a:solidFill>
              <a:schemeClr val="tx1"/>
            </a:solidFill>
          </a:endParaRPr>
        </a:p>
      </dgm:t>
    </dgm:pt>
    <dgm:pt modelId="{1D308689-1C43-485A-ADAF-78B886A66DEC}" type="parTrans" cxnId="{2EC7980E-37A2-48A3-A58D-DD3FF801FFB0}">
      <dgm:prSet/>
      <dgm:spPr/>
      <dgm:t>
        <a:bodyPr/>
        <a:lstStyle/>
        <a:p>
          <a:endParaRPr lang="ru-RU"/>
        </a:p>
      </dgm:t>
    </dgm:pt>
    <dgm:pt modelId="{0A87F40F-55A1-41A2-864C-F15C8EFC2B01}" type="sibTrans" cxnId="{2EC7980E-37A2-48A3-A58D-DD3FF801FFB0}">
      <dgm:prSet/>
      <dgm:spPr/>
      <dgm:t>
        <a:bodyPr/>
        <a:lstStyle/>
        <a:p>
          <a:endParaRPr lang="ru-RU"/>
        </a:p>
      </dgm:t>
    </dgm:pt>
    <dgm:pt modelId="{DBB256F6-E985-4D7F-AE43-0FAD47F6C1AE}">
      <dgm:prSet phldrT="[Текст]"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оценочные и методические материалы</a:t>
          </a:r>
          <a:endParaRPr lang="ru-RU" sz="2000" dirty="0">
            <a:solidFill>
              <a:schemeClr val="tx1"/>
            </a:solidFill>
          </a:endParaRPr>
        </a:p>
      </dgm:t>
    </dgm:pt>
    <dgm:pt modelId="{27C4C8AA-4494-4934-8FB8-558C553E5054}" type="parTrans" cxnId="{8E111E20-4F1A-49DC-B898-7332A9A7FFC6}">
      <dgm:prSet/>
      <dgm:spPr/>
      <dgm:t>
        <a:bodyPr/>
        <a:lstStyle/>
        <a:p>
          <a:endParaRPr lang="ru-RU"/>
        </a:p>
      </dgm:t>
    </dgm:pt>
    <dgm:pt modelId="{EE539B6D-8F98-443F-9AC7-16EE3E1CE44A}" type="sibTrans" cxnId="{8E111E20-4F1A-49DC-B898-7332A9A7FFC6}">
      <dgm:prSet/>
      <dgm:spPr/>
      <dgm:t>
        <a:bodyPr/>
        <a:lstStyle/>
        <a:p>
          <a:endParaRPr lang="ru-RU"/>
        </a:p>
      </dgm:t>
    </dgm:pt>
    <dgm:pt modelId="{716160B1-7F6C-40C4-96E8-33BF9DC9BBB9}">
      <dgm:prSet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формы аттестации</a:t>
          </a:r>
          <a:endParaRPr lang="ru-RU" sz="2000" dirty="0">
            <a:solidFill>
              <a:schemeClr val="tx1"/>
            </a:solidFill>
          </a:endParaRPr>
        </a:p>
      </dgm:t>
    </dgm:pt>
    <dgm:pt modelId="{A3B0E5F9-C865-46C4-9075-C9A8200FAF96}" type="parTrans" cxnId="{FF931FD2-E281-4488-8D42-54BD696C1867}">
      <dgm:prSet/>
      <dgm:spPr/>
      <dgm:t>
        <a:bodyPr/>
        <a:lstStyle/>
        <a:p>
          <a:endParaRPr lang="ru-RU"/>
        </a:p>
      </dgm:t>
    </dgm:pt>
    <dgm:pt modelId="{D3D42DBB-8EBC-4502-B57D-B7F0B911664C}" type="sibTrans" cxnId="{FF931FD2-E281-4488-8D42-54BD696C1867}">
      <dgm:prSet/>
      <dgm:spPr/>
      <dgm:t>
        <a:bodyPr/>
        <a:lstStyle/>
        <a:p>
          <a:endParaRPr lang="ru-RU"/>
        </a:p>
      </dgm:t>
    </dgm:pt>
    <dgm:pt modelId="{A2200FB2-4ED0-4CEE-A99A-BD3A9144BD4F}">
      <dgm:prSet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учебный план</a:t>
          </a:r>
          <a:endParaRPr lang="ru-RU" sz="2000" dirty="0">
            <a:solidFill>
              <a:schemeClr val="tx1"/>
            </a:solidFill>
          </a:endParaRPr>
        </a:p>
      </dgm:t>
    </dgm:pt>
    <dgm:pt modelId="{FC6B9E97-21CB-48E0-828C-74D27FB459E2}" type="parTrans" cxnId="{D7B7EF3B-D9C5-4256-869E-5118B28C8037}">
      <dgm:prSet/>
      <dgm:spPr/>
      <dgm:t>
        <a:bodyPr/>
        <a:lstStyle/>
        <a:p>
          <a:endParaRPr lang="ru-RU"/>
        </a:p>
      </dgm:t>
    </dgm:pt>
    <dgm:pt modelId="{646B6AE6-03FC-4A89-90A6-6D25E05509E2}" type="sibTrans" cxnId="{D7B7EF3B-D9C5-4256-869E-5118B28C8037}">
      <dgm:prSet/>
      <dgm:spPr/>
      <dgm:t>
        <a:bodyPr/>
        <a:lstStyle/>
        <a:p>
          <a:endParaRPr lang="ru-RU"/>
        </a:p>
      </dgm:t>
    </dgm:pt>
    <dgm:pt modelId="{0D817FCB-ECF2-4D04-9E07-0F0DEB94A394}">
      <dgm:prSet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календарный учебный график</a:t>
          </a:r>
          <a:endParaRPr lang="ru-RU" sz="2000" dirty="0">
            <a:solidFill>
              <a:schemeClr val="tx1"/>
            </a:solidFill>
          </a:endParaRPr>
        </a:p>
      </dgm:t>
    </dgm:pt>
    <dgm:pt modelId="{EA404CFD-DCE6-4CDD-ACD2-BE10EA8A0D1F}" type="parTrans" cxnId="{38996652-E4F2-42FF-9FB8-53A63764F5EA}">
      <dgm:prSet/>
      <dgm:spPr/>
      <dgm:t>
        <a:bodyPr/>
        <a:lstStyle/>
        <a:p>
          <a:endParaRPr lang="ru-RU"/>
        </a:p>
      </dgm:t>
    </dgm:pt>
    <dgm:pt modelId="{7108763F-0526-474D-83DA-95E9644D8CD7}" type="sibTrans" cxnId="{38996652-E4F2-42FF-9FB8-53A63764F5EA}">
      <dgm:prSet/>
      <dgm:spPr/>
      <dgm:t>
        <a:bodyPr/>
        <a:lstStyle/>
        <a:p>
          <a:endParaRPr lang="ru-RU"/>
        </a:p>
      </dgm:t>
    </dgm:pt>
    <dgm:pt modelId="{11305F26-6442-4AA2-90EF-8AF3CC05E798}">
      <dgm:prSet/>
      <dgm:spPr>
        <a:solidFill>
          <a:srgbClr val="E5FCFF"/>
        </a:solidFill>
      </dgm:spPr>
      <dgm:t>
        <a:bodyPr/>
        <a:lstStyle/>
        <a:p>
          <a:r>
            <a: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рабочие программы учебных предметов, курсов, дисциплин (модулей)</a:t>
          </a:r>
          <a:endParaRPr lang="ru-RU" dirty="0">
            <a:solidFill>
              <a:schemeClr val="tx1"/>
            </a:solidFill>
          </a:endParaRPr>
        </a:p>
      </dgm:t>
    </dgm:pt>
    <dgm:pt modelId="{A3CE4EDA-82BD-4054-96E0-B0EB7CB5B80A}" type="parTrans" cxnId="{F0FEB64A-2C09-461A-B344-3DE0A9DF6647}">
      <dgm:prSet/>
      <dgm:spPr/>
      <dgm:t>
        <a:bodyPr/>
        <a:lstStyle/>
        <a:p>
          <a:endParaRPr lang="ru-RU"/>
        </a:p>
      </dgm:t>
    </dgm:pt>
    <dgm:pt modelId="{B37BC6AE-3B64-46F1-A731-A9EF89AD419B}" type="sibTrans" cxnId="{F0FEB64A-2C09-461A-B344-3DE0A9DF6647}">
      <dgm:prSet/>
      <dgm:spPr/>
      <dgm:t>
        <a:bodyPr/>
        <a:lstStyle/>
        <a:p>
          <a:endParaRPr lang="ru-RU"/>
        </a:p>
      </dgm:t>
    </dgm:pt>
    <dgm:pt modelId="{19C8C251-FE9D-453B-82F4-B775E7FE54E5}">
      <dgm:prSet custT="1"/>
      <dgm:spPr>
        <a:solidFill>
          <a:srgbClr val="E5FCFF"/>
        </a:solidFill>
      </dgm:spPr>
      <dgm:t>
        <a:bodyPr/>
        <a:lstStyle/>
        <a:p>
          <a:r>
            <a: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компоненты</a:t>
          </a:r>
          <a:endParaRPr lang="ru-RU" sz="2000" dirty="0">
            <a:solidFill>
              <a:schemeClr val="tx1"/>
            </a:solidFill>
          </a:endParaRPr>
        </a:p>
      </dgm:t>
    </dgm:pt>
    <dgm:pt modelId="{28801FAB-ED03-4D4C-89D6-9C5F2E38D52D}" type="parTrans" cxnId="{426C9DC0-E12A-4C52-A9A1-FAB9A10671CF}">
      <dgm:prSet/>
      <dgm:spPr/>
      <dgm:t>
        <a:bodyPr/>
        <a:lstStyle/>
        <a:p>
          <a:endParaRPr lang="ru-RU"/>
        </a:p>
      </dgm:t>
    </dgm:pt>
    <dgm:pt modelId="{E53FEFF3-5CE6-4BFC-B748-E66D35E5F54B}" type="sibTrans" cxnId="{426C9DC0-E12A-4C52-A9A1-FAB9A10671CF}">
      <dgm:prSet/>
      <dgm:spPr/>
      <dgm:t>
        <a:bodyPr/>
        <a:lstStyle/>
        <a:p>
          <a:endParaRPr lang="ru-RU"/>
        </a:p>
      </dgm:t>
    </dgm:pt>
    <dgm:pt modelId="{91EA8A88-F169-45FC-B2E5-444677C2C852}" type="pres">
      <dgm:prSet presAssocID="{359E3436-D8B0-474A-B209-B2A02A105270}" presName="diagram" presStyleCnt="0">
        <dgm:presLayoutVars>
          <dgm:dir/>
          <dgm:resizeHandles val="exact"/>
        </dgm:presLayoutVars>
      </dgm:prSet>
      <dgm:spPr/>
    </dgm:pt>
    <dgm:pt modelId="{65E67310-36B4-4625-9CEA-CB55320A1A5E}" type="pres">
      <dgm:prSet presAssocID="{431BC23C-F565-41D1-995F-74C40BDD314E}" presName="node" presStyleLbl="node1" presStyleIdx="0" presStyleCnt="8">
        <dgm:presLayoutVars>
          <dgm:bulletEnabled val="1"/>
        </dgm:presLayoutVars>
      </dgm:prSet>
      <dgm:spPr/>
    </dgm:pt>
    <dgm:pt modelId="{62D8A106-27AB-4FC7-B180-0B7F1B0AA89E}" type="pres">
      <dgm:prSet presAssocID="{C2F32292-DE47-4E08-A616-10285CBCDC1B}" presName="sibTrans" presStyleCnt="0"/>
      <dgm:spPr/>
    </dgm:pt>
    <dgm:pt modelId="{6EAC13B9-22DA-4E11-A30E-57BE4936E89B}" type="pres">
      <dgm:prSet presAssocID="{57A678B5-5743-4647-9B0C-5A72BFE7F607}" presName="node" presStyleLbl="node1" presStyleIdx="1" presStyleCnt="8">
        <dgm:presLayoutVars>
          <dgm:bulletEnabled val="1"/>
        </dgm:presLayoutVars>
      </dgm:prSet>
      <dgm:spPr/>
    </dgm:pt>
    <dgm:pt modelId="{737F0522-5A29-41B0-B37D-58AFBB0E0B01}" type="pres">
      <dgm:prSet presAssocID="{0A87F40F-55A1-41A2-864C-F15C8EFC2B01}" presName="sibTrans" presStyleCnt="0"/>
      <dgm:spPr/>
    </dgm:pt>
    <dgm:pt modelId="{40D3D189-5D1D-4845-967F-A3BDA4F05EB1}" type="pres">
      <dgm:prSet presAssocID="{716160B1-7F6C-40C4-96E8-33BF9DC9BBB9}" presName="node" presStyleLbl="node1" presStyleIdx="2" presStyleCnt="8">
        <dgm:presLayoutVars>
          <dgm:bulletEnabled val="1"/>
        </dgm:presLayoutVars>
      </dgm:prSet>
      <dgm:spPr/>
    </dgm:pt>
    <dgm:pt modelId="{17FFD2B0-8DB3-4751-A75A-7D4133946D1B}" type="pres">
      <dgm:prSet presAssocID="{D3D42DBB-8EBC-4502-B57D-B7F0B911664C}" presName="sibTrans" presStyleCnt="0"/>
      <dgm:spPr/>
    </dgm:pt>
    <dgm:pt modelId="{83F34F92-F0B1-47FF-A363-0DF757F5E5F2}" type="pres">
      <dgm:prSet presAssocID="{A2200FB2-4ED0-4CEE-A99A-BD3A9144BD4F}" presName="node" presStyleLbl="node1" presStyleIdx="3" presStyleCnt="8">
        <dgm:presLayoutVars>
          <dgm:bulletEnabled val="1"/>
        </dgm:presLayoutVars>
      </dgm:prSet>
      <dgm:spPr/>
    </dgm:pt>
    <dgm:pt modelId="{5C162282-1F94-41FB-A0D5-05B97F38F93C}" type="pres">
      <dgm:prSet presAssocID="{646B6AE6-03FC-4A89-90A6-6D25E05509E2}" presName="sibTrans" presStyleCnt="0"/>
      <dgm:spPr/>
    </dgm:pt>
    <dgm:pt modelId="{22B84603-CE02-48A0-B576-B0007AC327DD}" type="pres">
      <dgm:prSet presAssocID="{0D817FCB-ECF2-4D04-9E07-0F0DEB94A394}" presName="node" presStyleLbl="node1" presStyleIdx="4" presStyleCnt="8">
        <dgm:presLayoutVars>
          <dgm:bulletEnabled val="1"/>
        </dgm:presLayoutVars>
      </dgm:prSet>
      <dgm:spPr/>
    </dgm:pt>
    <dgm:pt modelId="{AB75C95D-036E-4C23-9A24-BF4769920365}" type="pres">
      <dgm:prSet presAssocID="{7108763F-0526-474D-83DA-95E9644D8CD7}" presName="sibTrans" presStyleCnt="0"/>
      <dgm:spPr/>
    </dgm:pt>
    <dgm:pt modelId="{247BA867-19C4-422E-BB9C-A75ECEBEAC8D}" type="pres">
      <dgm:prSet presAssocID="{11305F26-6442-4AA2-90EF-8AF3CC05E798}" presName="node" presStyleLbl="node1" presStyleIdx="5" presStyleCnt="8">
        <dgm:presLayoutVars>
          <dgm:bulletEnabled val="1"/>
        </dgm:presLayoutVars>
      </dgm:prSet>
      <dgm:spPr/>
    </dgm:pt>
    <dgm:pt modelId="{B2EA5839-C135-47B1-BAA4-0DCEDCA4FC5B}" type="pres">
      <dgm:prSet presAssocID="{B37BC6AE-3B64-46F1-A731-A9EF89AD419B}" presName="sibTrans" presStyleCnt="0"/>
      <dgm:spPr/>
    </dgm:pt>
    <dgm:pt modelId="{7F9B3A1B-2EAD-4C9F-BE53-FD52D92B41C9}" type="pres">
      <dgm:prSet presAssocID="{DBB256F6-E985-4D7F-AE43-0FAD47F6C1AE}" presName="node" presStyleLbl="node1" presStyleIdx="6" presStyleCnt="8">
        <dgm:presLayoutVars>
          <dgm:bulletEnabled val="1"/>
        </dgm:presLayoutVars>
      </dgm:prSet>
      <dgm:spPr/>
    </dgm:pt>
    <dgm:pt modelId="{7EC677C6-8548-448B-9619-3D9F1BECD2FC}" type="pres">
      <dgm:prSet presAssocID="{EE539B6D-8F98-443F-9AC7-16EE3E1CE44A}" presName="sibTrans" presStyleCnt="0"/>
      <dgm:spPr/>
    </dgm:pt>
    <dgm:pt modelId="{13C72ECF-8918-40D1-B97F-5F2EAE0CCF55}" type="pres">
      <dgm:prSet presAssocID="{19C8C251-FE9D-453B-82F4-B775E7FE54E5}" presName="node" presStyleLbl="node1" presStyleIdx="7" presStyleCnt="8">
        <dgm:presLayoutVars>
          <dgm:bulletEnabled val="1"/>
        </dgm:presLayoutVars>
      </dgm:prSet>
      <dgm:spPr/>
    </dgm:pt>
  </dgm:ptLst>
  <dgm:cxnLst>
    <dgm:cxn modelId="{2EC7980E-37A2-48A3-A58D-DD3FF801FFB0}" srcId="{359E3436-D8B0-474A-B209-B2A02A105270}" destId="{57A678B5-5743-4647-9B0C-5A72BFE7F607}" srcOrd="1" destOrd="0" parTransId="{1D308689-1C43-485A-ADAF-78B886A66DEC}" sibTransId="{0A87F40F-55A1-41A2-864C-F15C8EFC2B01}"/>
    <dgm:cxn modelId="{8E111E20-4F1A-49DC-B898-7332A9A7FFC6}" srcId="{359E3436-D8B0-474A-B209-B2A02A105270}" destId="{DBB256F6-E985-4D7F-AE43-0FAD47F6C1AE}" srcOrd="6" destOrd="0" parTransId="{27C4C8AA-4494-4934-8FB8-558C553E5054}" sibTransId="{EE539B6D-8F98-443F-9AC7-16EE3E1CE44A}"/>
    <dgm:cxn modelId="{C614F920-841E-4722-8E27-71DBE197D018}" type="presOf" srcId="{19C8C251-FE9D-453B-82F4-B775E7FE54E5}" destId="{13C72ECF-8918-40D1-B97F-5F2EAE0CCF55}" srcOrd="0" destOrd="0" presId="urn:microsoft.com/office/officeart/2005/8/layout/default"/>
    <dgm:cxn modelId="{24C9F228-DE5E-437D-87AB-FB141A3C6B0C}" type="presOf" srcId="{57A678B5-5743-4647-9B0C-5A72BFE7F607}" destId="{6EAC13B9-22DA-4E11-A30E-57BE4936E89B}" srcOrd="0" destOrd="0" presId="urn:microsoft.com/office/officeart/2005/8/layout/default"/>
    <dgm:cxn modelId="{18A9C131-3B85-407D-9F2C-0C194B9E98FA}" type="presOf" srcId="{359E3436-D8B0-474A-B209-B2A02A105270}" destId="{91EA8A88-F169-45FC-B2E5-444677C2C852}" srcOrd="0" destOrd="0" presId="urn:microsoft.com/office/officeart/2005/8/layout/default"/>
    <dgm:cxn modelId="{B0A4B134-88CB-430A-A345-A99CDC7BBE44}" type="presOf" srcId="{DBB256F6-E985-4D7F-AE43-0FAD47F6C1AE}" destId="{7F9B3A1B-2EAD-4C9F-BE53-FD52D92B41C9}" srcOrd="0" destOrd="0" presId="urn:microsoft.com/office/officeart/2005/8/layout/default"/>
    <dgm:cxn modelId="{E8DEDB36-8A33-4DC9-91E3-91916267A950}" type="presOf" srcId="{A2200FB2-4ED0-4CEE-A99A-BD3A9144BD4F}" destId="{83F34F92-F0B1-47FF-A363-0DF757F5E5F2}" srcOrd="0" destOrd="0" presId="urn:microsoft.com/office/officeart/2005/8/layout/default"/>
    <dgm:cxn modelId="{D7B7EF3B-D9C5-4256-869E-5118B28C8037}" srcId="{359E3436-D8B0-474A-B209-B2A02A105270}" destId="{A2200FB2-4ED0-4CEE-A99A-BD3A9144BD4F}" srcOrd="3" destOrd="0" parTransId="{FC6B9E97-21CB-48E0-828C-74D27FB459E2}" sibTransId="{646B6AE6-03FC-4A89-90A6-6D25E05509E2}"/>
    <dgm:cxn modelId="{666CB141-D010-46A7-8333-FE6B1B305E3A}" type="presOf" srcId="{0D817FCB-ECF2-4D04-9E07-0F0DEB94A394}" destId="{22B84603-CE02-48A0-B576-B0007AC327DD}" srcOrd="0" destOrd="0" presId="urn:microsoft.com/office/officeart/2005/8/layout/default"/>
    <dgm:cxn modelId="{CA748443-EDBC-492E-B533-0F9B6171CC57}" type="presOf" srcId="{431BC23C-F565-41D1-995F-74C40BDD314E}" destId="{65E67310-36B4-4625-9CEA-CB55320A1A5E}" srcOrd="0" destOrd="0" presId="urn:microsoft.com/office/officeart/2005/8/layout/default"/>
    <dgm:cxn modelId="{F0FEB64A-2C09-461A-B344-3DE0A9DF6647}" srcId="{359E3436-D8B0-474A-B209-B2A02A105270}" destId="{11305F26-6442-4AA2-90EF-8AF3CC05E798}" srcOrd="5" destOrd="0" parTransId="{A3CE4EDA-82BD-4054-96E0-B0EB7CB5B80A}" sibTransId="{B37BC6AE-3B64-46F1-A731-A9EF89AD419B}"/>
    <dgm:cxn modelId="{E3F7056E-52F4-4EAA-A017-EC8470432466}" type="presOf" srcId="{11305F26-6442-4AA2-90EF-8AF3CC05E798}" destId="{247BA867-19C4-422E-BB9C-A75ECEBEAC8D}" srcOrd="0" destOrd="0" presId="urn:microsoft.com/office/officeart/2005/8/layout/default"/>
    <dgm:cxn modelId="{38996652-E4F2-42FF-9FB8-53A63764F5EA}" srcId="{359E3436-D8B0-474A-B209-B2A02A105270}" destId="{0D817FCB-ECF2-4D04-9E07-0F0DEB94A394}" srcOrd="4" destOrd="0" parTransId="{EA404CFD-DCE6-4CDD-ACD2-BE10EA8A0D1F}" sibTransId="{7108763F-0526-474D-83DA-95E9644D8CD7}"/>
    <dgm:cxn modelId="{F6E7AE54-EE6F-4CDF-A2D2-5D8A0ACE3EEF}" type="presOf" srcId="{716160B1-7F6C-40C4-96E8-33BF9DC9BBB9}" destId="{40D3D189-5D1D-4845-967F-A3BDA4F05EB1}" srcOrd="0" destOrd="0" presId="urn:microsoft.com/office/officeart/2005/8/layout/default"/>
    <dgm:cxn modelId="{426C9DC0-E12A-4C52-A9A1-FAB9A10671CF}" srcId="{359E3436-D8B0-474A-B209-B2A02A105270}" destId="{19C8C251-FE9D-453B-82F4-B775E7FE54E5}" srcOrd="7" destOrd="0" parTransId="{28801FAB-ED03-4D4C-89D6-9C5F2E38D52D}" sibTransId="{E53FEFF3-5CE6-4BFC-B748-E66D35E5F54B}"/>
    <dgm:cxn modelId="{FF931FD2-E281-4488-8D42-54BD696C1867}" srcId="{359E3436-D8B0-474A-B209-B2A02A105270}" destId="{716160B1-7F6C-40C4-96E8-33BF9DC9BBB9}" srcOrd="2" destOrd="0" parTransId="{A3B0E5F9-C865-46C4-9075-C9A8200FAF96}" sibTransId="{D3D42DBB-8EBC-4502-B57D-B7F0B911664C}"/>
    <dgm:cxn modelId="{E7E79FFD-658F-4656-8BC2-5E8002F27A7F}" srcId="{359E3436-D8B0-474A-B209-B2A02A105270}" destId="{431BC23C-F565-41D1-995F-74C40BDD314E}" srcOrd="0" destOrd="0" parTransId="{56D298CF-B2A3-4A7B-AA07-7C5D1147CCD4}" sibTransId="{C2F32292-DE47-4E08-A616-10285CBCDC1B}"/>
    <dgm:cxn modelId="{CF269E63-9823-46C1-A40D-F75B263E6474}" type="presParOf" srcId="{91EA8A88-F169-45FC-B2E5-444677C2C852}" destId="{65E67310-36B4-4625-9CEA-CB55320A1A5E}" srcOrd="0" destOrd="0" presId="urn:microsoft.com/office/officeart/2005/8/layout/default"/>
    <dgm:cxn modelId="{094391E0-EF6E-457C-A021-5F2312E50D4A}" type="presParOf" srcId="{91EA8A88-F169-45FC-B2E5-444677C2C852}" destId="{62D8A106-27AB-4FC7-B180-0B7F1B0AA89E}" srcOrd="1" destOrd="0" presId="urn:microsoft.com/office/officeart/2005/8/layout/default"/>
    <dgm:cxn modelId="{061880C0-1406-47B3-8E5F-4B605D5AA7AF}" type="presParOf" srcId="{91EA8A88-F169-45FC-B2E5-444677C2C852}" destId="{6EAC13B9-22DA-4E11-A30E-57BE4936E89B}" srcOrd="2" destOrd="0" presId="urn:microsoft.com/office/officeart/2005/8/layout/default"/>
    <dgm:cxn modelId="{C60722E4-356F-4780-BC75-4F24643BDF4E}" type="presParOf" srcId="{91EA8A88-F169-45FC-B2E5-444677C2C852}" destId="{737F0522-5A29-41B0-B37D-58AFBB0E0B01}" srcOrd="3" destOrd="0" presId="urn:microsoft.com/office/officeart/2005/8/layout/default"/>
    <dgm:cxn modelId="{7BC50C22-58DA-4C4B-B33D-A595043A24C9}" type="presParOf" srcId="{91EA8A88-F169-45FC-B2E5-444677C2C852}" destId="{40D3D189-5D1D-4845-967F-A3BDA4F05EB1}" srcOrd="4" destOrd="0" presId="urn:microsoft.com/office/officeart/2005/8/layout/default"/>
    <dgm:cxn modelId="{2270071D-E597-4423-A75B-907E2E81002A}" type="presParOf" srcId="{91EA8A88-F169-45FC-B2E5-444677C2C852}" destId="{17FFD2B0-8DB3-4751-A75A-7D4133946D1B}" srcOrd="5" destOrd="0" presId="urn:microsoft.com/office/officeart/2005/8/layout/default"/>
    <dgm:cxn modelId="{6F8EEF36-2B9D-4863-A0FE-A96AE7BAD54F}" type="presParOf" srcId="{91EA8A88-F169-45FC-B2E5-444677C2C852}" destId="{83F34F92-F0B1-47FF-A363-0DF757F5E5F2}" srcOrd="6" destOrd="0" presId="urn:microsoft.com/office/officeart/2005/8/layout/default"/>
    <dgm:cxn modelId="{5B9FE6C5-A574-43AD-8D31-3C840A36656C}" type="presParOf" srcId="{91EA8A88-F169-45FC-B2E5-444677C2C852}" destId="{5C162282-1F94-41FB-A0D5-05B97F38F93C}" srcOrd="7" destOrd="0" presId="urn:microsoft.com/office/officeart/2005/8/layout/default"/>
    <dgm:cxn modelId="{D0DD09B0-F2DB-426D-A861-C92C7F3F94B7}" type="presParOf" srcId="{91EA8A88-F169-45FC-B2E5-444677C2C852}" destId="{22B84603-CE02-48A0-B576-B0007AC327DD}" srcOrd="8" destOrd="0" presId="urn:microsoft.com/office/officeart/2005/8/layout/default"/>
    <dgm:cxn modelId="{59194D47-DB75-4904-AFA4-085507AEAD42}" type="presParOf" srcId="{91EA8A88-F169-45FC-B2E5-444677C2C852}" destId="{AB75C95D-036E-4C23-9A24-BF4769920365}" srcOrd="9" destOrd="0" presId="urn:microsoft.com/office/officeart/2005/8/layout/default"/>
    <dgm:cxn modelId="{70879778-887C-4FEC-B04E-294EA6B54F0E}" type="presParOf" srcId="{91EA8A88-F169-45FC-B2E5-444677C2C852}" destId="{247BA867-19C4-422E-BB9C-A75ECEBEAC8D}" srcOrd="10" destOrd="0" presId="urn:microsoft.com/office/officeart/2005/8/layout/default"/>
    <dgm:cxn modelId="{5A49A9BF-66C1-4A01-9CE8-7F68B51D2B09}" type="presParOf" srcId="{91EA8A88-F169-45FC-B2E5-444677C2C852}" destId="{B2EA5839-C135-47B1-BAA4-0DCEDCA4FC5B}" srcOrd="11" destOrd="0" presId="urn:microsoft.com/office/officeart/2005/8/layout/default"/>
    <dgm:cxn modelId="{04666F62-17F0-4BC5-A64E-2902179223B4}" type="presParOf" srcId="{91EA8A88-F169-45FC-B2E5-444677C2C852}" destId="{7F9B3A1B-2EAD-4C9F-BE53-FD52D92B41C9}" srcOrd="12" destOrd="0" presId="urn:microsoft.com/office/officeart/2005/8/layout/default"/>
    <dgm:cxn modelId="{3FE3AFF4-41E5-4134-8B3B-0940EDB6756B}" type="presParOf" srcId="{91EA8A88-F169-45FC-B2E5-444677C2C852}" destId="{7EC677C6-8548-448B-9619-3D9F1BECD2FC}" srcOrd="13" destOrd="0" presId="urn:microsoft.com/office/officeart/2005/8/layout/default"/>
    <dgm:cxn modelId="{B6D043C6-0AA2-4A34-9463-52EDCEAD6C29}" type="presParOf" srcId="{91EA8A88-F169-45FC-B2E5-444677C2C852}" destId="{13C72ECF-8918-40D1-B97F-5F2EAE0CCF5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BCEA351F-95CF-490E-9BC1-A1EE123D3D5D}" type="doc">
      <dgm:prSet loTypeId="urn:microsoft.com/office/officeart/2005/8/layout/arrow2" loCatId="process" qsTypeId="urn:microsoft.com/office/officeart/2005/8/quickstyle/3d3" qsCatId="3D" csTypeId="urn:microsoft.com/office/officeart/2005/8/colors/accent1_2#5" csCatId="accent1" phldr="1"/>
      <dgm:spPr/>
      <dgm:t>
        <a:bodyPr/>
        <a:lstStyle/>
        <a:p>
          <a:endParaRPr lang="ru-RU"/>
        </a:p>
      </dgm:t>
    </dgm:pt>
    <dgm:pt modelId="{28590FF8-8A57-4BB2-98CE-122F36DD2E37}">
      <dgm:prSet phldrT="[Текст]" custT="1"/>
      <dgm:spPr/>
      <dgm:t>
        <a:bodyPr/>
        <a:lstStyle/>
        <a:p>
          <a:endParaRPr lang="ru-RU" sz="2000" dirty="0"/>
        </a:p>
        <a:p>
          <a:r>
            <a:rPr lang="ru-RU" sz="2000" b="1" dirty="0"/>
            <a:t>Содержание образования</a:t>
          </a:r>
        </a:p>
      </dgm:t>
    </dgm:pt>
    <dgm:pt modelId="{CA4548B7-5847-439F-A2CA-B78A12959911}" type="parTrans" cxnId="{DFA4C200-7531-40CA-9AD1-AD5933D8282B}">
      <dgm:prSet/>
      <dgm:spPr/>
      <dgm:t>
        <a:bodyPr/>
        <a:lstStyle/>
        <a:p>
          <a:endParaRPr lang="ru-RU"/>
        </a:p>
      </dgm:t>
    </dgm:pt>
    <dgm:pt modelId="{BEA6D0EA-62C0-454C-92D1-5A6058C3AF8E}" type="sibTrans" cxnId="{DFA4C200-7531-40CA-9AD1-AD5933D8282B}">
      <dgm:prSet/>
      <dgm:spPr/>
      <dgm:t>
        <a:bodyPr/>
        <a:lstStyle/>
        <a:p>
          <a:endParaRPr lang="ru-RU"/>
        </a:p>
      </dgm:t>
    </dgm:pt>
    <dgm:pt modelId="{73BE4C46-C988-4176-8083-539629F02F26}">
      <dgm:prSet phldrT="[Текст]" custT="1"/>
      <dgm:spPr/>
      <dgm:t>
        <a:bodyPr/>
        <a:lstStyle/>
        <a:p>
          <a:endParaRPr lang="ru-RU" sz="2000" dirty="0"/>
        </a:p>
        <a:p>
          <a:r>
            <a:rPr lang="ru-RU" sz="2000" b="1" dirty="0"/>
            <a:t>Статус учителя </a:t>
          </a:r>
        </a:p>
      </dgm:t>
    </dgm:pt>
    <dgm:pt modelId="{F3BBEC4F-5611-4B62-B554-AC407BFAEFAA}" type="parTrans" cxnId="{9021919E-8EDF-4B72-B424-D3A9BDC30CD1}">
      <dgm:prSet/>
      <dgm:spPr/>
      <dgm:t>
        <a:bodyPr/>
        <a:lstStyle/>
        <a:p>
          <a:endParaRPr lang="ru-RU"/>
        </a:p>
      </dgm:t>
    </dgm:pt>
    <dgm:pt modelId="{DFBDE578-7BF1-4730-A04A-7087E5F856A1}" type="sibTrans" cxnId="{9021919E-8EDF-4B72-B424-D3A9BDC30CD1}">
      <dgm:prSet/>
      <dgm:spPr/>
      <dgm:t>
        <a:bodyPr/>
        <a:lstStyle/>
        <a:p>
          <a:endParaRPr lang="ru-RU"/>
        </a:p>
      </dgm:t>
    </dgm:pt>
    <dgm:pt modelId="{4B756876-9CD9-42DD-9765-4C07F0657866}">
      <dgm:prSet phldrT="[Текст]" custT="1"/>
      <dgm:spPr/>
      <dgm:t>
        <a:bodyPr/>
        <a:lstStyle/>
        <a:p>
          <a:endParaRPr lang="ru-RU" sz="2000" dirty="0"/>
        </a:p>
        <a:p>
          <a:r>
            <a:rPr lang="ru-RU" sz="2000" b="1" dirty="0"/>
            <a:t>Детско-взрослая общность</a:t>
          </a:r>
        </a:p>
      </dgm:t>
    </dgm:pt>
    <dgm:pt modelId="{6CE1151B-C315-40A0-92B5-F4ACF0AEFD60}" type="parTrans" cxnId="{3378A5F5-3C2B-4678-87FF-8D6F2C3ECF9B}">
      <dgm:prSet/>
      <dgm:spPr/>
      <dgm:t>
        <a:bodyPr/>
        <a:lstStyle/>
        <a:p>
          <a:endParaRPr lang="ru-RU"/>
        </a:p>
      </dgm:t>
    </dgm:pt>
    <dgm:pt modelId="{CC7782DE-06E5-49E1-A06D-FB76F1A25D42}" type="sibTrans" cxnId="{3378A5F5-3C2B-4678-87FF-8D6F2C3ECF9B}">
      <dgm:prSet/>
      <dgm:spPr/>
      <dgm:t>
        <a:bodyPr/>
        <a:lstStyle/>
        <a:p>
          <a:endParaRPr lang="ru-RU"/>
        </a:p>
      </dgm:t>
    </dgm:pt>
    <dgm:pt modelId="{83C9C0AF-176C-47EE-B99C-346BF4BAC5AE}">
      <dgm:prSet phldrT="[Текст]" custT="1"/>
      <dgm:spPr/>
      <dgm:t>
        <a:bodyPr/>
        <a:lstStyle/>
        <a:p>
          <a:endParaRPr lang="ru-RU" sz="2000" dirty="0"/>
        </a:p>
        <a:p>
          <a:r>
            <a:rPr lang="ru-RU" sz="2000" b="1" dirty="0"/>
            <a:t>Инфраструктура</a:t>
          </a:r>
        </a:p>
      </dgm:t>
    </dgm:pt>
    <dgm:pt modelId="{7A23E5B3-725E-4A8A-B21B-7D96521D2490}" type="parTrans" cxnId="{7D3E9E93-8B19-4E10-AD2E-BF2BB15A76F0}">
      <dgm:prSet/>
      <dgm:spPr/>
      <dgm:t>
        <a:bodyPr/>
        <a:lstStyle/>
        <a:p>
          <a:endParaRPr lang="ru-RU"/>
        </a:p>
      </dgm:t>
    </dgm:pt>
    <dgm:pt modelId="{83B9D847-04CE-4774-A7D3-FBFBF83CDFE9}" type="sibTrans" cxnId="{7D3E9E93-8B19-4E10-AD2E-BF2BB15A76F0}">
      <dgm:prSet/>
      <dgm:spPr/>
      <dgm:t>
        <a:bodyPr/>
        <a:lstStyle/>
        <a:p>
          <a:endParaRPr lang="ru-RU"/>
        </a:p>
      </dgm:t>
    </dgm:pt>
    <dgm:pt modelId="{A726B8A7-21AF-44BD-966C-1E99A45BADB5}" type="pres">
      <dgm:prSet presAssocID="{BCEA351F-95CF-490E-9BC1-A1EE123D3D5D}" presName="arrowDiagram" presStyleCnt="0">
        <dgm:presLayoutVars>
          <dgm:chMax val="5"/>
          <dgm:dir/>
          <dgm:resizeHandles val="exact"/>
        </dgm:presLayoutVars>
      </dgm:prSet>
      <dgm:spPr/>
    </dgm:pt>
    <dgm:pt modelId="{D1A520C7-949E-4FFA-86C9-D318918E17CB}" type="pres">
      <dgm:prSet presAssocID="{BCEA351F-95CF-490E-9BC1-A1EE123D3D5D}" presName="arrow" presStyleLbl="bgShp" presStyleIdx="0" presStyleCnt="1" custLinFactNeighborY="1190"/>
      <dgm:spPr>
        <a:solidFill>
          <a:srgbClr val="0070C0"/>
        </a:solidFill>
      </dgm:spPr>
    </dgm:pt>
    <dgm:pt modelId="{DA4D5B6B-D8D4-4492-BF27-AF1D7C87D626}" type="pres">
      <dgm:prSet presAssocID="{BCEA351F-95CF-490E-9BC1-A1EE123D3D5D}" presName="arrowDiagram4" presStyleCnt="0"/>
      <dgm:spPr/>
    </dgm:pt>
    <dgm:pt modelId="{5D986B39-6A25-44B0-A210-3DA4BC420DBD}" type="pres">
      <dgm:prSet presAssocID="{28590FF8-8A57-4BB2-98CE-122F36DD2E37}" presName="bullet4a" presStyleLbl="node1" presStyleIdx="0" presStyleCnt="4"/>
      <dgm:spPr>
        <a:solidFill>
          <a:schemeClr val="bg1"/>
        </a:solidFill>
      </dgm:spPr>
    </dgm:pt>
    <dgm:pt modelId="{9B9B70B1-1868-4F5A-A729-1AC830190B51}" type="pres">
      <dgm:prSet presAssocID="{28590FF8-8A57-4BB2-98CE-122F36DD2E37}" presName="textBox4a" presStyleLbl="revTx" presStyleIdx="0" presStyleCnt="4" custScaleX="228233" custLinFactNeighborX="26649" custLinFactNeighborY="16669">
        <dgm:presLayoutVars>
          <dgm:bulletEnabled val="1"/>
        </dgm:presLayoutVars>
      </dgm:prSet>
      <dgm:spPr/>
    </dgm:pt>
    <dgm:pt modelId="{1A3D23AD-48A5-4B4C-B0C9-642B5554B00B}" type="pres">
      <dgm:prSet presAssocID="{73BE4C46-C988-4176-8083-539629F02F26}" presName="bullet4b" presStyleLbl="node1" presStyleIdx="1" presStyleCnt="4"/>
      <dgm:spPr>
        <a:solidFill>
          <a:schemeClr val="bg1"/>
        </a:solidFill>
      </dgm:spPr>
    </dgm:pt>
    <dgm:pt modelId="{6488A060-DC3F-4995-B415-44D1A6AB3CFA}" type="pres">
      <dgm:prSet presAssocID="{73BE4C46-C988-4176-8083-539629F02F26}" presName="textBox4b" presStyleLbl="revTx" presStyleIdx="1" presStyleCnt="4">
        <dgm:presLayoutVars>
          <dgm:bulletEnabled val="1"/>
        </dgm:presLayoutVars>
      </dgm:prSet>
      <dgm:spPr/>
    </dgm:pt>
    <dgm:pt modelId="{4C8FE4FC-A605-4A51-873A-B1E3F4F06B04}" type="pres">
      <dgm:prSet presAssocID="{4B756876-9CD9-42DD-9765-4C07F0657866}" presName="bullet4c" presStyleLbl="node1" presStyleIdx="2" presStyleCnt="4"/>
      <dgm:spPr>
        <a:solidFill>
          <a:schemeClr val="bg1"/>
        </a:solidFill>
      </dgm:spPr>
    </dgm:pt>
    <dgm:pt modelId="{452AA7AA-E594-4662-9C19-EFEB26D7DE88}" type="pres">
      <dgm:prSet presAssocID="{4B756876-9CD9-42DD-9765-4C07F0657866}" presName="textBox4c" presStyleLbl="revTx" presStyleIdx="2" presStyleCnt="4">
        <dgm:presLayoutVars>
          <dgm:bulletEnabled val="1"/>
        </dgm:presLayoutVars>
      </dgm:prSet>
      <dgm:spPr/>
    </dgm:pt>
    <dgm:pt modelId="{CFB64BEB-09A1-41B3-814B-55D4715B448A}" type="pres">
      <dgm:prSet presAssocID="{83C9C0AF-176C-47EE-B99C-346BF4BAC5AE}" presName="bullet4d" presStyleLbl="node1" presStyleIdx="3" presStyleCnt="4"/>
      <dgm:spPr>
        <a:solidFill>
          <a:schemeClr val="bg1"/>
        </a:solidFill>
      </dgm:spPr>
    </dgm:pt>
    <dgm:pt modelId="{43DE1E18-E5DE-4CA1-B474-57B2F5239D4C}" type="pres">
      <dgm:prSet presAssocID="{83C9C0AF-176C-47EE-B99C-346BF4BAC5AE}" presName="textBox4d" presStyleLbl="revTx" presStyleIdx="3" presStyleCnt="4" custScaleX="158981" custScaleY="81672" custLinFactNeighborX="-45" custLinFactNeighborY="-2034">
        <dgm:presLayoutVars>
          <dgm:bulletEnabled val="1"/>
        </dgm:presLayoutVars>
      </dgm:prSet>
      <dgm:spPr/>
    </dgm:pt>
  </dgm:ptLst>
  <dgm:cxnLst>
    <dgm:cxn modelId="{DFA4C200-7531-40CA-9AD1-AD5933D8282B}" srcId="{BCEA351F-95CF-490E-9BC1-A1EE123D3D5D}" destId="{28590FF8-8A57-4BB2-98CE-122F36DD2E37}" srcOrd="0" destOrd="0" parTransId="{CA4548B7-5847-439F-A2CA-B78A12959911}" sibTransId="{BEA6D0EA-62C0-454C-92D1-5A6058C3AF8E}"/>
    <dgm:cxn modelId="{54B79361-7ADC-4974-BF9A-DF0949145831}" type="presOf" srcId="{73BE4C46-C988-4176-8083-539629F02F26}" destId="{6488A060-DC3F-4995-B415-44D1A6AB3CFA}" srcOrd="0" destOrd="0" presId="urn:microsoft.com/office/officeart/2005/8/layout/arrow2"/>
    <dgm:cxn modelId="{13C14666-E748-4617-9692-6F6CC0823D90}" type="presOf" srcId="{BCEA351F-95CF-490E-9BC1-A1EE123D3D5D}" destId="{A726B8A7-21AF-44BD-966C-1E99A45BADB5}" srcOrd="0" destOrd="0" presId="urn:microsoft.com/office/officeart/2005/8/layout/arrow2"/>
    <dgm:cxn modelId="{7D3E9E93-8B19-4E10-AD2E-BF2BB15A76F0}" srcId="{BCEA351F-95CF-490E-9BC1-A1EE123D3D5D}" destId="{83C9C0AF-176C-47EE-B99C-346BF4BAC5AE}" srcOrd="3" destOrd="0" parTransId="{7A23E5B3-725E-4A8A-B21B-7D96521D2490}" sibTransId="{83B9D847-04CE-4774-A7D3-FBFBF83CDFE9}"/>
    <dgm:cxn modelId="{9021919E-8EDF-4B72-B424-D3A9BDC30CD1}" srcId="{BCEA351F-95CF-490E-9BC1-A1EE123D3D5D}" destId="{73BE4C46-C988-4176-8083-539629F02F26}" srcOrd="1" destOrd="0" parTransId="{F3BBEC4F-5611-4B62-B554-AC407BFAEFAA}" sibTransId="{DFBDE578-7BF1-4730-A04A-7087E5F856A1}"/>
    <dgm:cxn modelId="{BDE12BB3-94C8-42E3-9BCD-BFD21DD07167}" type="presOf" srcId="{83C9C0AF-176C-47EE-B99C-346BF4BAC5AE}" destId="{43DE1E18-E5DE-4CA1-B474-57B2F5239D4C}" srcOrd="0" destOrd="0" presId="urn:microsoft.com/office/officeart/2005/8/layout/arrow2"/>
    <dgm:cxn modelId="{C64955D9-0CD7-49A5-BC6E-5D4736832476}" type="presOf" srcId="{4B756876-9CD9-42DD-9765-4C07F0657866}" destId="{452AA7AA-E594-4662-9C19-EFEB26D7DE88}" srcOrd="0" destOrd="0" presId="urn:microsoft.com/office/officeart/2005/8/layout/arrow2"/>
    <dgm:cxn modelId="{3378A5F5-3C2B-4678-87FF-8D6F2C3ECF9B}" srcId="{BCEA351F-95CF-490E-9BC1-A1EE123D3D5D}" destId="{4B756876-9CD9-42DD-9765-4C07F0657866}" srcOrd="2" destOrd="0" parTransId="{6CE1151B-C315-40A0-92B5-F4ACF0AEFD60}" sibTransId="{CC7782DE-06E5-49E1-A06D-FB76F1A25D42}"/>
    <dgm:cxn modelId="{ECC664F8-515E-48C9-822A-61C5EEF7E15D}" type="presOf" srcId="{28590FF8-8A57-4BB2-98CE-122F36DD2E37}" destId="{9B9B70B1-1868-4F5A-A729-1AC830190B51}" srcOrd="0" destOrd="0" presId="urn:microsoft.com/office/officeart/2005/8/layout/arrow2"/>
    <dgm:cxn modelId="{D2CE54CD-0B9E-4C9F-A8D4-047816FE1387}" type="presParOf" srcId="{A726B8A7-21AF-44BD-966C-1E99A45BADB5}" destId="{D1A520C7-949E-4FFA-86C9-D318918E17CB}" srcOrd="0" destOrd="0" presId="urn:microsoft.com/office/officeart/2005/8/layout/arrow2"/>
    <dgm:cxn modelId="{A67B0DD7-DB8B-48E4-ABA3-E908AB3F369B}" type="presParOf" srcId="{A726B8A7-21AF-44BD-966C-1E99A45BADB5}" destId="{DA4D5B6B-D8D4-4492-BF27-AF1D7C87D626}" srcOrd="1" destOrd="0" presId="urn:microsoft.com/office/officeart/2005/8/layout/arrow2"/>
    <dgm:cxn modelId="{51849470-1493-45A0-BB99-5945F27705FE}" type="presParOf" srcId="{DA4D5B6B-D8D4-4492-BF27-AF1D7C87D626}" destId="{5D986B39-6A25-44B0-A210-3DA4BC420DBD}" srcOrd="0" destOrd="0" presId="urn:microsoft.com/office/officeart/2005/8/layout/arrow2"/>
    <dgm:cxn modelId="{D0A875EB-B6EA-44B7-B8F5-E0593C86220B}" type="presParOf" srcId="{DA4D5B6B-D8D4-4492-BF27-AF1D7C87D626}" destId="{9B9B70B1-1868-4F5A-A729-1AC830190B51}" srcOrd="1" destOrd="0" presId="urn:microsoft.com/office/officeart/2005/8/layout/arrow2"/>
    <dgm:cxn modelId="{2BFFCF44-19C9-4B56-B751-E1BC96C70F45}" type="presParOf" srcId="{DA4D5B6B-D8D4-4492-BF27-AF1D7C87D626}" destId="{1A3D23AD-48A5-4B4C-B0C9-642B5554B00B}" srcOrd="2" destOrd="0" presId="urn:microsoft.com/office/officeart/2005/8/layout/arrow2"/>
    <dgm:cxn modelId="{647F7576-6B6B-449A-B125-1629193CB922}" type="presParOf" srcId="{DA4D5B6B-D8D4-4492-BF27-AF1D7C87D626}" destId="{6488A060-DC3F-4995-B415-44D1A6AB3CFA}" srcOrd="3" destOrd="0" presId="urn:microsoft.com/office/officeart/2005/8/layout/arrow2"/>
    <dgm:cxn modelId="{D97240A4-2656-4FB1-B7E4-C7F6F4556219}" type="presParOf" srcId="{DA4D5B6B-D8D4-4492-BF27-AF1D7C87D626}" destId="{4C8FE4FC-A605-4A51-873A-B1E3F4F06B04}" srcOrd="4" destOrd="0" presId="urn:microsoft.com/office/officeart/2005/8/layout/arrow2"/>
    <dgm:cxn modelId="{B38886CE-86B9-4286-A589-D964185692DE}" type="presParOf" srcId="{DA4D5B6B-D8D4-4492-BF27-AF1D7C87D626}" destId="{452AA7AA-E594-4662-9C19-EFEB26D7DE88}" srcOrd="5" destOrd="0" presId="urn:microsoft.com/office/officeart/2005/8/layout/arrow2"/>
    <dgm:cxn modelId="{8F9AF65F-2845-4FB2-ADCE-AF1999A20481}" type="presParOf" srcId="{DA4D5B6B-D8D4-4492-BF27-AF1D7C87D626}" destId="{CFB64BEB-09A1-41B3-814B-55D4715B448A}" srcOrd="6" destOrd="0" presId="urn:microsoft.com/office/officeart/2005/8/layout/arrow2"/>
    <dgm:cxn modelId="{69FBEE7C-288D-4763-B39D-344F03F59DDF}" type="presParOf" srcId="{DA4D5B6B-D8D4-4492-BF27-AF1D7C87D626}" destId="{43DE1E18-E5DE-4CA1-B474-57B2F5239D4C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68B1DE-E046-4B83-8F14-82E59F05F0B1}">
      <dsp:nvSpPr>
        <dsp:cNvPr id="0" name=""/>
        <dsp:cNvSpPr/>
      </dsp:nvSpPr>
      <dsp:spPr>
        <a:xfrm>
          <a:off x="-815" y="1330000"/>
          <a:ext cx="6722533" cy="2662375"/>
        </a:xfrm>
        <a:prstGeom prst="swooshArrow">
          <a:avLst>
            <a:gd name="adj1" fmla="val 25000"/>
            <a:gd name="adj2" fmla="val 25000"/>
          </a:avLst>
        </a:prstGeom>
        <a:solidFill>
          <a:srgbClr val="0070C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CA1251-4C80-4494-AAEC-13D7AC0C937E}">
      <dsp:nvSpPr>
        <dsp:cNvPr id="0" name=""/>
        <dsp:cNvSpPr/>
      </dsp:nvSpPr>
      <dsp:spPr>
        <a:xfrm>
          <a:off x="581957" y="3281856"/>
          <a:ext cx="235288" cy="23528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D6247F-EAB9-41E2-9088-8A1472BFF2BA}">
      <dsp:nvSpPr>
        <dsp:cNvPr id="0" name=""/>
        <dsp:cNvSpPr/>
      </dsp:nvSpPr>
      <dsp:spPr>
        <a:xfrm>
          <a:off x="820187" y="3352566"/>
          <a:ext cx="3746906" cy="80638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4675" tIns="0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solidFill>
                <a:srgbClr val="002060"/>
              </a:solidFill>
            </a:rPr>
            <a:t>Знаньевая</a:t>
          </a:r>
          <a:r>
            <a:rPr lang="ru-RU" sz="2800" b="1" kern="1200" dirty="0">
              <a:solidFill>
                <a:srgbClr val="002060"/>
              </a:solidFill>
            </a:rPr>
            <a:t> парадигма</a:t>
          </a:r>
        </a:p>
      </dsp:txBody>
      <dsp:txXfrm>
        <a:off x="820187" y="3352566"/>
        <a:ext cx="3746906" cy="806383"/>
      </dsp:txXfrm>
    </dsp:sp>
    <dsp:sp modelId="{70A7E5D7-6234-47A2-B829-2D8F18D7CEF8}">
      <dsp:nvSpPr>
        <dsp:cNvPr id="0" name=""/>
        <dsp:cNvSpPr/>
      </dsp:nvSpPr>
      <dsp:spPr>
        <a:xfrm>
          <a:off x="5902349" y="1773088"/>
          <a:ext cx="403351" cy="4033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7D5ACF-BDF3-427D-B80E-9686549DFB04}">
      <dsp:nvSpPr>
        <dsp:cNvPr id="0" name=""/>
        <dsp:cNvSpPr/>
      </dsp:nvSpPr>
      <dsp:spPr>
        <a:xfrm>
          <a:off x="3128571" y="2102164"/>
          <a:ext cx="3660321" cy="12797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728" tIns="0" rIns="0" bIns="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solidFill>
                <a:srgbClr val="800000"/>
              </a:solidFill>
            </a:rPr>
            <a:t>Компетентностная</a:t>
          </a:r>
          <a:r>
            <a:rPr lang="ru-RU" sz="2800" b="1" kern="1200" dirty="0">
              <a:solidFill>
                <a:srgbClr val="800000"/>
              </a:solidFill>
            </a:rPr>
            <a:t> парадигма</a:t>
          </a:r>
        </a:p>
      </dsp:txBody>
      <dsp:txXfrm>
        <a:off x="3128571" y="2102164"/>
        <a:ext cx="3660321" cy="127977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17CD7-D473-4335-9CEF-2178DDF2CD10}">
      <dsp:nvSpPr>
        <dsp:cNvPr id="0" name=""/>
        <dsp:cNvSpPr/>
      </dsp:nvSpPr>
      <dsp:spPr>
        <a:xfrm>
          <a:off x="7976" y="1089419"/>
          <a:ext cx="4768141" cy="19072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МОТИВАЦИОННАЯ МОДЕЛЬ: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кнут и пряник</a:t>
          </a:r>
        </a:p>
      </dsp:txBody>
      <dsp:txXfrm>
        <a:off x="961604" y="1089419"/>
        <a:ext cx="2860885" cy="1907256"/>
      </dsp:txXfrm>
    </dsp:sp>
    <dsp:sp modelId="{C408F79E-EBDB-4608-9CBF-D1879A3D8C13}">
      <dsp:nvSpPr>
        <dsp:cNvPr id="0" name=""/>
        <dsp:cNvSpPr/>
      </dsp:nvSpPr>
      <dsp:spPr>
        <a:xfrm>
          <a:off x="4299303" y="1089419"/>
          <a:ext cx="4768141" cy="1907256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Обучение как дрессура</a:t>
          </a:r>
        </a:p>
      </dsp:txBody>
      <dsp:txXfrm>
        <a:off x="5252931" y="1089419"/>
        <a:ext cx="2860885" cy="190725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17CD7-D473-4335-9CEF-2178DDF2CD10}">
      <dsp:nvSpPr>
        <dsp:cNvPr id="0" name=""/>
        <dsp:cNvSpPr/>
      </dsp:nvSpPr>
      <dsp:spPr>
        <a:xfrm>
          <a:off x="7976" y="1089419"/>
          <a:ext cx="4768141" cy="1907256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МОТИВАЦИОННАЯ МОДЕЛЬ: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Успехи и неудачи</a:t>
          </a:r>
        </a:p>
      </dsp:txBody>
      <dsp:txXfrm>
        <a:off x="961604" y="1089419"/>
        <a:ext cx="2860885" cy="1907256"/>
      </dsp:txXfrm>
    </dsp:sp>
    <dsp:sp modelId="{C408F79E-EBDB-4608-9CBF-D1879A3D8C13}">
      <dsp:nvSpPr>
        <dsp:cNvPr id="0" name=""/>
        <dsp:cNvSpPr/>
      </dsp:nvSpPr>
      <dsp:spPr>
        <a:xfrm>
          <a:off x="4299303" y="806925"/>
          <a:ext cx="4768141" cy="2472243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Обучение как усвоение набора полезных компетенций (эффективный менеджер)</a:t>
          </a:r>
        </a:p>
      </dsp:txBody>
      <dsp:txXfrm>
        <a:off x="5535425" y="806925"/>
        <a:ext cx="2295898" cy="247224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17CD7-D473-4335-9CEF-2178DDF2CD10}">
      <dsp:nvSpPr>
        <dsp:cNvPr id="0" name=""/>
        <dsp:cNvSpPr/>
      </dsp:nvSpPr>
      <dsp:spPr>
        <a:xfrm>
          <a:off x="1311" y="884882"/>
          <a:ext cx="5431714" cy="2316329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МОТИВАЦИОННАЯ МОДЕЛЬ: 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Самореализации, выбора пути и решения сложных задач</a:t>
          </a:r>
        </a:p>
      </dsp:txBody>
      <dsp:txXfrm>
        <a:off x="1159476" y="884882"/>
        <a:ext cx="3115385" cy="2316329"/>
      </dsp:txXfrm>
    </dsp:sp>
    <dsp:sp modelId="{C408F79E-EBDB-4608-9CBF-D1879A3D8C13}">
      <dsp:nvSpPr>
        <dsp:cNvPr id="0" name=""/>
        <dsp:cNvSpPr/>
      </dsp:nvSpPr>
      <dsp:spPr>
        <a:xfrm>
          <a:off x="4988419" y="1153834"/>
          <a:ext cx="4446066" cy="1778426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Обучение как ОТКРЫТИЕ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/>
            <a:t>(ПОЧЕМУЧКИ</a:t>
          </a:r>
          <a:r>
            <a:rPr lang="en-US" sz="2400" b="1" kern="1200" dirty="0"/>
            <a:t>)</a:t>
          </a:r>
          <a:endParaRPr lang="ru-RU" sz="2400" b="1" kern="1200" dirty="0"/>
        </a:p>
      </dsp:txBody>
      <dsp:txXfrm>
        <a:off x="5877632" y="1153834"/>
        <a:ext cx="2667640" cy="177842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15CA2-2C75-458A-A36F-7C288918186F}">
      <dsp:nvSpPr>
        <dsp:cNvPr id="0" name=""/>
        <dsp:cNvSpPr/>
      </dsp:nvSpPr>
      <dsp:spPr>
        <a:xfrm>
          <a:off x="1179168" y="1305"/>
          <a:ext cx="1382754" cy="951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По процедуре создания</a:t>
          </a:r>
        </a:p>
      </dsp:txBody>
      <dsp:txXfrm>
        <a:off x="1207031" y="29168"/>
        <a:ext cx="1327028" cy="895574"/>
      </dsp:txXfrm>
    </dsp:sp>
    <dsp:sp modelId="{DA52E354-3AB1-41BB-A1F6-E5F34C5A302C}">
      <dsp:nvSpPr>
        <dsp:cNvPr id="0" name=""/>
        <dsp:cNvSpPr/>
      </dsp:nvSpPr>
      <dsp:spPr>
        <a:xfrm>
          <a:off x="1317443" y="952605"/>
          <a:ext cx="138275" cy="518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532"/>
              </a:lnTo>
              <a:lnTo>
                <a:pt x="138275" y="518532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F413B7-3DA6-4C96-86AF-80D1A2027B9C}">
      <dsp:nvSpPr>
        <dsp:cNvPr id="0" name=""/>
        <dsp:cNvSpPr/>
      </dsp:nvSpPr>
      <dsp:spPr>
        <a:xfrm>
          <a:off x="1455719" y="1125450"/>
          <a:ext cx="1408075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/>
            <a:t>Стандарти-зованное</a:t>
          </a:r>
          <a:endParaRPr lang="ru-RU" sz="1700" b="0" kern="1200" dirty="0"/>
        </a:p>
      </dsp:txBody>
      <dsp:txXfrm>
        <a:off x="1475969" y="1145700"/>
        <a:ext cx="1367575" cy="650877"/>
      </dsp:txXfrm>
    </dsp:sp>
    <dsp:sp modelId="{732FD9E3-FE24-49DA-930F-F4BE7A8487E9}">
      <dsp:nvSpPr>
        <dsp:cNvPr id="0" name=""/>
        <dsp:cNvSpPr/>
      </dsp:nvSpPr>
      <dsp:spPr>
        <a:xfrm>
          <a:off x="1317443" y="952605"/>
          <a:ext cx="138275" cy="13827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2754"/>
              </a:lnTo>
              <a:lnTo>
                <a:pt x="138275" y="138275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948C32-F857-4BFE-A56B-FD3C7B66CBCD}">
      <dsp:nvSpPr>
        <dsp:cNvPr id="0" name=""/>
        <dsp:cNvSpPr/>
      </dsp:nvSpPr>
      <dsp:spPr>
        <a:xfrm>
          <a:off x="1455719" y="1989671"/>
          <a:ext cx="1408075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09563"/>
              <a:satOff val="2844"/>
              <a:lumOff val="616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/>
            <a:t>Нестандарти-зованное</a:t>
          </a:r>
          <a:endParaRPr lang="ru-RU" sz="1700" b="0" kern="1200" dirty="0"/>
        </a:p>
      </dsp:txBody>
      <dsp:txXfrm>
        <a:off x="1475969" y="2009921"/>
        <a:ext cx="1367575" cy="650877"/>
      </dsp:txXfrm>
    </dsp:sp>
    <dsp:sp modelId="{1B5D84D2-58E5-42DF-A4A0-D4C505951706}">
      <dsp:nvSpPr>
        <dsp:cNvPr id="0" name=""/>
        <dsp:cNvSpPr/>
      </dsp:nvSpPr>
      <dsp:spPr>
        <a:xfrm>
          <a:off x="2907610" y="1305"/>
          <a:ext cx="1534552" cy="951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2483469"/>
                <a:satOff val="9953"/>
                <a:lumOff val="2157"/>
                <a:alphaOff val="0"/>
                <a:shade val="51000"/>
                <a:satMod val="130000"/>
              </a:schemeClr>
            </a:gs>
            <a:gs pos="80000">
              <a:schemeClr val="accent5">
                <a:hueOff val="-2483469"/>
                <a:satOff val="9953"/>
                <a:lumOff val="2157"/>
                <a:alphaOff val="0"/>
                <a:shade val="93000"/>
                <a:satMod val="130000"/>
              </a:schemeClr>
            </a:gs>
            <a:gs pos="100000">
              <a:schemeClr val="accent5">
                <a:hueOff val="-2483469"/>
                <a:satOff val="9953"/>
                <a:lumOff val="215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По времени проведения</a:t>
          </a:r>
        </a:p>
      </dsp:txBody>
      <dsp:txXfrm>
        <a:off x="2935473" y="29168"/>
        <a:ext cx="1478826" cy="895574"/>
      </dsp:txXfrm>
    </dsp:sp>
    <dsp:sp modelId="{21822ECE-7E7B-46EF-96B6-2021B7EACC3C}">
      <dsp:nvSpPr>
        <dsp:cNvPr id="0" name=""/>
        <dsp:cNvSpPr/>
      </dsp:nvSpPr>
      <dsp:spPr>
        <a:xfrm>
          <a:off x="3061066" y="952605"/>
          <a:ext cx="153455" cy="518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532"/>
              </a:lnTo>
              <a:lnTo>
                <a:pt x="153455" y="518532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BEBB1D-5E50-4D50-9306-39247D10FAE2}">
      <dsp:nvSpPr>
        <dsp:cNvPr id="0" name=""/>
        <dsp:cNvSpPr/>
      </dsp:nvSpPr>
      <dsp:spPr>
        <a:xfrm>
          <a:off x="3214521" y="1125450"/>
          <a:ext cx="157679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1419125"/>
              <a:satOff val="5687"/>
              <a:lumOff val="123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Входное</a:t>
          </a:r>
        </a:p>
      </dsp:txBody>
      <dsp:txXfrm>
        <a:off x="3234771" y="1145700"/>
        <a:ext cx="1536293" cy="650877"/>
      </dsp:txXfrm>
    </dsp:sp>
    <dsp:sp modelId="{D486006E-1DA1-47DD-A394-98C2A8E91325}">
      <dsp:nvSpPr>
        <dsp:cNvPr id="0" name=""/>
        <dsp:cNvSpPr/>
      </dsp:nvSpPr>
      <dsp:spPr>
        <a:xfrm>
          <a:off x="3061066" y="952605"/>
          <a:ext cx="153455" cy="13827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2754"/>
              </a:lnTo>
              <a:lnTo>
                <a:pt x="153455" y="138275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DDCD4D-F0AE-465C-99A0-89E9A8294475}">
      <dsp:nvSpPr>
        <dsp:cNvPr id="0" name=""/>
        <dsp:cNvSpPr/>
      </dsp:nvSpPr>
      <dsp:spPr>
        <a:xfrm>
          <a:off x="3214521" y="1989671"/>
          <a:ext cx="157679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128688"/>
              <a:satOff val="8531"/>
              <a:lumOff val="184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Формирующее</a:t>
          </a:r>
        </a:p>
      </dsp:txBody>
      <dsp:txXfrm>
        <a:off x="3234771" y="2009921"/>
        <a:ext cx="1536293" cy="650877"/>
      </dsp:txXfrm>
    </dsp:sp>
    <dsp:sp modelId="{AD2D1001-4E0A-4E16-9070-AD420DBD99FE}">
      <dsp:nvSpPr>
        <dsp:cNvPr id="0" name=""/>
        <dsp:cNvSpPr/>
      </dsp:nvSpPr>
      <dsp:spPr>
        <a:xfrm>
          <a:off x="3061066" y="952605"/>
          <a:ext cx="153455" cy="22469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6975"/>
              </a:lnTo>
              <a:lnTo>
                <a:pt x="153455" y="2246975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F8E199-30EE-4477-AE30-E82DFD22B564}">
      <dsp:nvSpPr>
        <dsp:cNvPr id="0" name=""/>
        <dsp:cNvSpPr/>
      </dsp:nvSpPr>
      <dsp:spPr>
        <a:xfrm>
          <a:off x="3214521" y="2853892"/>
          <a:ext cx="157679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2838251"/>
              <a:satOff val="11375"/>
              <a:lumOff val="246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Тематическое</a:t>
          </a:r>
        </a:p>
      </dsp:txBody>
      <dsp:txXfrm>
        <a:off x="3234771" y="2874142"/>
        <a:ext cx="1536293" cy="650877"/>
      </dsp:txXfrm>
    </dsp:sp>
    <dsp:sp modelId="{6E8FCB37-D886-4CA8-9A9D-84B0C2FC1F86}">
      <dsp:nvSpPr>
        <dsp:cNvPr id="0" name=""/>
        <dsp:cNvSpPr/>
      </dsp:nvSpPr>
      <dsp:spPr>
        <a:xfrm>
          <a:off x="3061066" y="952605"/>
          <a:ext cx="153455" cy="3111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1196"/>
              </a:lnTo>
              <a:lnTo>
                <a:pt x="153455" y="3111196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9FA3EE-2E6B-4A13-97E5-56C316F7D7BE}">
      <dsp:nvSpPr>
        <dsp:cNvPr id="0" name=""/>
        <dsp:cNvSpPr/>
      </dsp:nvSpPr>
      <dsp:spPr>
        <a:xfrm>
          <a:off x="3214521" y="3718114"/>
          <a:ext cx="157679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547813"/>
              <a:satOff val="14218"/>
              <a:lumOff val="3081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Итоговое</a:t>
          </a:r>
        </a:p>
      </dsp:txBody>
      <dsp:txXfrm>
        <a:off x="3234771" y="3738364"/>
        <a:ext cx="1536293" cy="650877"/>
      </dsp:txXfrm>
    </dsp:sp>
    <dsp:sp modelId="{1A378DDE-A647-4A43-B8F2-983298C27493}">
      <dsp:nvSpPr>
        <dsp:cNvPr id="0" name=""/>
        <dsp:cNvSpPr/>
      </dsp:nvSpPr>
      <dsp:spPr>
        <a:xfrm>
          <a:off x="4807877" y="1305"/>
          <a:ext cx="1645629" cy="951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По </a:t>
          </a:r>
          <a:br>
            <a:rPr lang="ru-RU" sz="1700" b="1" kern="1200" dirty="0"/>
          </a:br>
          <a:r>
            <a:rPr lang="ru-RU" sz="1700" b="1" kern="1200" dirty="0"/>
            <a:t>предъявлению информации</a:t>
          </a:r>
        </a:p>
      </dsp:txBody>
      <dsp:txXfrm>
        <a:off x="4835740" y="29168"/>
        <a:ext cx="1589903" cy="895574"/>
      </dsp:txXfrm>
    </dsp:sp>
    <dsp:sp modelId="{80E5131D-7D7A-4D5D-81F7-52135A3F0D8E}">
      <dsp:nvSpPr>
        <dsp:cNvPr id="0" name=""/>
        <dsp:cNvSpPr/>
      </dsp:nvSpPr>
      <dsp:spPr>
        <a:xfrm>
          <a:off x="4972440" y="952605"/>
          <a:ext cx="164562" cy="518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532"/>
              </a:lnTo>
              <a:lnTo>
                <a:pt x="164562" y="518532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665BC-881C-424A-B5FA-D4FB9A2FBFE6}">
      <dsp:nvSpPr>
        <dsp:cNvPr id="0" name=""/>
        <dsp:cNvSpPr/>
      </dsp:nvSpPr>
      <dsp:spPr>
        <a:xfrm>
          <a:off x="5137003" y="1125450"/>
          <a:ext cx="1554901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257376"/>
              <a:satOff val="17062"/>
              <a:lumOff val="369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Письменное</a:t>
          </a:r>
        </a:p>
      </dsp:txBody>
      <dsp:txXfrm>
        <a:off x="5157253" y="1145700"/>
        <a:ext cx="1514401" cy="650877"/>
      </dsp:txXfrm>
    </dsp:sp>
    <dsp:sp modelId="{DAAAE84A-F275-41F4-9E2C-0A4BA143D154}">
      <dsp:nvSpPr>
        <dsp:cNvPr id="0" name=""/>
        <dsp:cNvSpPr/>
      </dsp:nvSpPr>
      <dsp:spPr>
        <a:xfrm>
          <a:off x="4972440" y="952605"/>
          <a:ext cx="164562" cy="13827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2754"/>
              </a:lnTo>
              <a:lnTo>
                <a:pt x="164562" y="138275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2108F0-F5C8-491D-A335-685A4590D2DC}">
      <dsp:nvSpPr>
        <dsp:cNvPr id="0" name=""/>
        <dsp:cNvSpPr/>
      </dsp:nvSpPr>
      <dsp:spPr>
        <a:xfrm>
          <a:off x="5137003" y="1989671"/>
          <a:ext cx="1554901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Устное</a:t>
          </a:r>
        </a:p>
      </dsp:txBody>
      <dsp:txXfrm>
        <a:off x="5157253" y="2009921"/>
        <a:ext cx="1514401" cy="650877"/>
      </dsp:txXfrm>
    </dsp:sp>
    <dsp:sp modelId="{A4105E15-69F8-411F-81AC-FA340F83B43F}">
      <dsp:nvSpPr>
        <dsp:cNvPr id="0" name=""/>
        <dsp:cNvSpPr/>
      </dsp:nvSpPr>
      <dsp:spPr>
        <a:xfrm>
          <a:off x="4972440" y="952605"/>
          <a:ext cx="164562" cy="22469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6975"/>
              </a:lnTo>
              <a:lnTo>
                <a:pt x="164562" y="2246975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787242-14DC-4545-8793-C29B99C2F565}">
      <dsp:nvSpPr>
        <dsp:cNvPr id="0" name=""/>
        <dsp:cNvSpPr/>
      </dsp:nvSpPr>
      <dsp:spPr>
        <a:xfrm>
          <a:off x="5137003" y="2853892"/>
          <a:ext cx="1554901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5676501"/>
              <a:satOff val="22749"/>
              <a:lumOff val="49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Практическое </a:t>
          </a:r>
        </a:p>
      </dsp:txBody>
      <dsp:txXfrm>
        <a:off x="5157253" y="2874142"/>
        <a:ext cx="1514401" cy="650877"/>
      </dsp:txXfrm>
    </dsp:sp>
    <dsp:sp modelId="{F5CF4C19-BEC9-4ADF-8D65-5DB29CA27700}">
      <dsp:nvSpPr>
        <dsp:cNvPr id="0" name=""/>
        <dsp:cNvSpPr/>
      </dsp:nvSpPr>
      <dsp:spPr>
        <a:xfrm>
          <a:off x="4972440" y="952605"/>
          <a:ext cx="164562" cy="31111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11196"/>
              </a:lnTo>
              <a:lnTo>
                <a:pt x="164562" y="3111196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7D38DD-AB9F-43B1-9F2D-2A7BE0F1C2EE}">
      <dsp:nvSpPr>
        <dsp:cNvPr id="0" name=""/>
        <dsp:cNvSpPr/>
      </dsp:nvSpPr>
      <dsp:spPr>
        <a:xfrm>
          <a:off x="5137003" y="3718114"/>
          <a:ext cx="1554901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386063"/>
              <a:satOff val="25593"/>
              <a:lumOff val="554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Компьютерное</a:t>
          </a:r>
        </a:p>
      </dsp:txBody>
      <dsp:txXfrm>
        <a:off x="5157253" y="3738364"/>
        <a:ext cx="1514401" cy="650877"/>
      </dsp:txXfrm>
    </dsp:sp>
    <dsp:sp modelId="{6D796BD9-D5D9-4E77-9751-C7E2EC06BC3B}">
      <dsp:nvSpPr>
        <dsp:cNvPr id="0" name=""/>
        <dsp:cNvSpPr/>
      </dsp:nvSpPr>
      <dsp:spPr>
        <a:xfrm>
          <a:off x="6799195" y="1305"/>
          <a:ext cx="1589130" cy="951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7450407"/>
                <a:satOff val="29858"/>
                <a:lumOff val="6471"/>
                <a:alphaOff val="0"/>
                <a:shade val="51000"/>
                <a:satMod val="130000"/>
              </a:schemeClr>
            </a:gs>
            <a:gs pos="80000">
              <a:schemeClr val="accent5">
                <a:hueOff val="-7450407"/>
                <a:satOff val="29858"/>
                <a:lumOff val="6471"/>
                <a:alphaOff val="0"/>
                <a:shade val="93000"/>
                <a:satMod val="130000"/>
              </a:schemeClr>
            </a:gs>
            <a:gs pos="100000">
              <a:schemeClr val="accent5">
                <a:hueOff val="-7450407"/>
                <a:satOff val="29858"/>
                <a:lumOff val="64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По ведущей ориентации </a:t>
          </a:r>
        </a:p>
      </dsp:txBody>
      <dsp:txXfrm>
        <a:off x="6827058" y="29168"/>
        <a:ext cx="1533404" cy="895574"/>
      </dsp:txXfrm>
    </dsp:sp>
    <dsp:sp modelId="{8446D9C1-DD8D-4A43-AD75-0F3EA2B1B703}">
      <dsp:nvSpPr>
        <dsp:cNvPr id="0" name=""/>
        <dsp:cNvSpPr/>
      </dsp:nvSpPr>
      <dsp:spPr>
        <a:xfrm>
          <a:off x="6958108" y="952605"/>
          <a:ext cx="203791" cy="5185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18532"/>
              </a:lnTo>
              <a:lnTo>
                <a:pt x="203791" y="518532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5BD227-738B-49DF-89E1-776C4763B276}">
      <dsp:nvSpPr>
        <dsp:cNvPr id="0" name=""/>
        <dsp:cNvSpPr/>
      </dsp:nvSpPr>
      <dsp:spPr>
        <a:xfrm>
          <a:off x="7161900" y="1125450"/>
          <a:ext cx="136264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095626"/>
              <a:satOff val="28436"/>
              <a:lumOff val="6163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Тесты скорости</a:t>
          </a:r>
        </a:p>
      </dsp:txBody>
      <dsp:txXfrm>
        <a:off x="7182150" y="1145700"/>
        <a:ext cx="1322143" cy="650877"/>
      </dsp:txXfrm>
    </dsp:sp>
    <dsp:sp modelId="{34393E6E-B6D6-460E-A635-D39A55F4B9D8}">
      <dsp:nvSpPr>
        <dsp:cNvPr id="0" name=""/>
        <dsp:cNvSpPr/>
      </dsp:nvSpPr>
      <dsp:spPr>
        <a:xfrm>
          <a:off x="6958108" y="952605"/>
          <a:ext cx="203791" cy="13827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2754"/>
              </a:lnTo>
              <a:lnTo>
                <a:pt x="203791" y="138275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87FEFE-4F9E-41D3-B27F-98C91BF1243E}">
      <dsp:nvSpPr>
        <dsp:cNvPr id="0" name=""/>
        <dsp:cNvSpPr/>
      </dsp:nvSpPr>
      <dsp:spPr>
        <a:xfrm>
          <a:off x="7161900" y="1989671"/>
          <a:ext cx="136264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7805188"/>
              <a:satOff val="31280"/>
              <a:lumOff val="677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Тесты мощности</a:t>
          </a:r>
        </a:p>
      </dsp:txBody>
      <dsp:txXfrm>
        <a:off x="7182150" y="2009921"/>
        <a:ext cx="1322143" cy="650877"/>
      </dsp:txXfrm>
    </dsp:sp>
    <dsp:sp modelId="{3964CDA5-716F-4BDB-A432-F7F2801B3C6B}">
      <dsp:nvSpPr>
        <dsp:cNvPr id="0" name=""/>
        <dsp:cNvSpPr/>
      </dsp:nvSpPr>
      <dsp:spPr>
        <a:xfrm>
          <a:off x="6958108" y="952605"/>
          <a:ext cx="203791" cy="22469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46975"/>
              </a:lnTo>
              <a:lnTo>
                <a:pt x="203791" y="2246975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C831BD-4803-46CF-9682-C77E4D197A95}">
      <dsp:nvSpPr>
        <dsp:cNvPr id="0" name=""/>
        <dsp:cNvSpPr/>
      </dsp:nvSpPr>
      <dsp:spPr>
        <a:xfrm>
          <a:off x="7161900" y="2853892"/>
          <a:ext cx="1362643" cy="6913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8514751"/>
              <a:satOff val="34124"/>
              <a:lumOff val="739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Смешанные тесты</a:t>
          </a:r>
        </a:p>
      </dsp:txBody>
      <dsp:txXfrm>
        <a:off x="7182150" y="2874142"/>
        <a:ext cx="1322143" cy="650877"/>
      </dsp:txXfrm>
    </dsp:sp>
    <dsp:sp modelId="{D226AAA4-5940-44B3-8F81-DA2F5AE3F390}">
      <dsp:nvSpPr>
        <dsp:cNvPr id="0" name=""/>
        <dsp:cNvSpPr/>
      </dsp:nvSpPr>
      <dsp:spPr>
        <a:xfrm>
          <a:off x="8734014" y="1305"/>
          <a:ext cx="1931306" cy="9513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1" kern="1200" dirty="0"/>
            <a:t>По цели тестирования</a:t>
          </a:r>
        </a:p>
      </dsp:txBody>
      <dsp:txXfrm>
        <a:off x="8761877" y="29168"/>
        <a:ext cx="1875580" cy="895574"/>
      </dsp:txXfrm>
    </dsp:sp>
    <dsp:sp modelId="{CC63DB68-A690-4E20-AE9B-FE353F5AA091}">
      <dsp:nvSpPr>
        <dsp:cNvPr id="0" name=""/>
        <dsp:cNvSpPr/>
      </dsp:nvSpPr>
      <dsp:spPr>
        <a:xfrm>
          <a:off x="8927145" y="952605"/>
          <a:ext cx="193130" cy="6543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54364"/>
              </a:lnTo>
              <a:lnTo>
                <a:pt x="193130" y="654364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E579FD-5885-4EB3-A3CC-190F4246DF31}">
      <dsp:nvSpPr>
        <dsp:cNvPr id="0" name=""/>
        <dsp:cNvSpPr/>
      </dsp:nvSpPr>
      <dsp:spPr>
        <a:xfrm>
          <a:off x="9120275" y="1125450"/>
          <a:ext cx="1854549" cy="9630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224313"/>
              <a:satOff val="36967"/>
              <a:lumOff val="8012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/>
            <a:t>Нормативно-ориентированное</a:t>
          </a:r>
        </a:p>
      </dsp:txBody>
      <dsp:txXfrm>
        <a:off x="9148481" y="1153656"/>
        <a:ext cx="1798137" cy="906627"/>
      </dsp:txXfrm>
    </dsp:sp>
    <dsp:sp modelId="{1651272B-635A-48CF-8CC0-95730FB170E9}">
      <dsp:nvSpPr>
        <dsp:cNvPr id="0" name=""/>
        <dsp:cNvSpPr/>
      </dsp:nvSpPr>
      <dsp:spPr>
        <a:xfrm>
          <a:off x="8927145" y="952605"/>
          <a:ext cx="193130" cy="17902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0248"/>
              </a:lnTo>
              <a:lnTo>
                <a:pt x="193130" y="1790248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45930-AF03-42B0-A48C-F7B5594D55D7}">
      <dsp:nvSpPr>
        <dsp:cNvPr id="0" name=""/>
        <dsp:cNvSpPr/>
      </dsp:nvSpPr>
      <dsp:spPr>
        <a:xfrm>
          <a:off x="9120275" y="2261334"/>
          <a:ext cx="1854549" cy="9630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b="0" kern="1200" dirty="0" err="1"/>
            <a:t>Критериально</a:t>
          </a:r>
          <a:r>
            <a:rPr lang="ru-RU" sz="1700" b="0" kern="1200" dirty="0"/>
            <a:t>-ориентированное</a:t>
          </a:r>
        </a:p>
      </dsp:txBody>
      <dsp:txXfrm>
        <a:off x="9148481" y="2289540"/>
        <a:ext cx="1798137" cy="90662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4D4B15-EF0C-42D1-B88B-520AB1F98807}">
      <dsp:nvSpPr>
        <dsp:cNvPr id="0" name=""/>
        <dsp:cNvSpPr/>
      </dsp:nvSpPr>
      <dsp:spPr>
        <a:xfrm rot="5400000">
          <a:off x="1331196" y="1554651"/>
          <a:ext cx="1273500" cy="2119076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46642F-F081-4F95-B9EA-C244C05605D8}">
      <dsp:nvSpPr>
        <dsp:cNvPr id="0" name=""/>
        <dsp:cNvSpPr/>
      </dsp:nvSpPr>
      <dsp:spPr>
        <a:xfrm>
          <a:off x="1082851" y="2172706"/>
          <a:ext cx="2070161" cy="16769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Входное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Учитель проверяет знания и умения на начало изучения предмета, темы</a:t>
          </a:r>
          <a:endParaRPr lang="ru-RU" sz="2000" b="1" kern="1200" dirty="0"/>
        </a:p>
      </dsp:txBody>
      <dsp:txXfrm>
        <a:off x="1082851" y="2172706"/>
        <a:ext cx="2070161" cy="1676956"/>
      </dsp:txXfrm>
    </dsp:sp>
    <dsp:sp modelId="{3C8314E7-F3BF-49CC-900F-7B0BE7044DA6}">
      <dsp:nvSpPr>
        <dsp:cNvPr id="0" name=""/>
        <dsp:cNvSpPr/>
      </dsp:nvSpPr>
      <dsp:spPr>
        <a:xfrm>
          <a:off x="2670766" y="1398642"/>
          <a:ext cx="360964" cy="360964"/>
        </a:xfrm>
        <a:prstGeom prst="triangle">
          <a:avLst>
            <a:gd name="adj" fmla="val 1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636A99E-5ED8-434D-8200-620759579638}">
      <dsp:nvSpPr>
        <dsp:cNvPr id="0" name=""/>
        <dsp:cNvSpPr/>
      </dsp:nvSpPr>
      <dsp:spPr>
        <a:xfrm rot="5400000">
          <a:off x="3751744" y="975115"/>
          <a:ext cx="1273500" cy="2119076"/>
        </a:xfrm>
        <a:prstGeom prst="corner">
          <a:avLst>
            <a:gd name="adj1" fmla="val 16120"/>
            <a:gd name="adj2" fmla="val 161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DF48562A-5AC6-4955-A396-0CAC5966955C}">
      <dsp:nvSpPr>
        <dsp:cNvPr id="0" name=""/>
        <dsp:cNvSpPr/>
      </dsp:nvSpPr>
      <dsp:spPr>
        <a:xfrm>
          <a:off x="3533044" y="1583309"/>
          <a:ext cx="2013054" cy="16769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Формирующее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/>
            <a:t>Диагностирует, как школьники усваивают знания и развивают умения</a:t>
          </a:r>
          <a:endParaRPr lang="ru-RU" sz="2000" b="1" kern="1200" dirty="0"/>
        </a:p>
      </dsp:txBody>
      <dsp:txXfrm>
        <a:off x="3533044" y="1583309"/>
        <a:ext cx="2013054" cy="1676956"/>
      </dsp:txXfrm>
    </dsp:sp>
    <dsp:sp modelId="{FDB3C7A7-C750-4674-8F91-05D3E5A62843}">
      <dsp:nvSpPr>
        <dsp:cNvPr id="0" name=""/>
        <dsp:cNvSpPr/>
      </dsp:nvSpPr>
      <dsp:spPr>
        <a:xfrm>
          <a:off x="5091315" y="819106"/>
          <a:ext cx="360964" cy="360964"/>
        </a:xfrm>
        <a:prstGeom prst="triangle">
          <a:avLst>
            <a:gd name="adj" fmla="val 10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9B6FC215-72F0-4AFC-BBE3-8F6441CB572B}">
      <dsp:nvSpPr>
        <dsp:cNvPr id="0" name=""/>
        <dsp:cNvSpPr/>
      </dsp:nvSpPr>
      <dsp:spPr>
        <a:xfrm rot="5400000">
          <a:off x="6172293" y="159220"/>
          <a:ext cx="1273500" cy="2119076"/>
        </a:xfrm>
        <a:prstGeom prst="corner">
          <a:avLst>
            <a:gd name="adj1" fmla="val 16120"/>
            <a:gd name="adj2" fmla="val 161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A883810-53F1-4213-9AEA-1833C01AF6A1}">
      <dsp:nvSpPr>
        <dsp:cNvPr id="0" name=""/>
        <dsp:cNvSpPr/>
      </dsp:nvSpPr>
      <dsp:spPr>
        <a:xfrm>
          <a:off x="5985369" y="833394"/>
          <a:ext cx="1913113" cy="21496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Тематическое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0" kern="1200" dirty="0"/>
            <a:t>Учитель проводит после того,</a:t>
          </a:r>
          <a:br>
            <a:rPr lang="ru-RU" sz="2000" b="0" kern="1200" dirty="0"/>
          </a:br>
          <a:r>
            <a:rPr lang="ru-RU" sz="2000" b="0" kern="1200" dirty="0"/>
            <a:t>как школьники изучили большую тему</a:t>
          </a:r>
        </a:p>
      </dsp:txBody>
      <dsp:txXfrm>
        <a:off x="5985369" y="833394"/>
        <a:ext cx="1913113" cy="2149673"/>
      </dsp:txXfrm>
    </dsp:sp>
    <dsp:sp modelId="{A2E7AF6D-4F48-49C0-8EA5-95F0EA291A49}">
      <dsp:nvSpPr>
        <dsp:cNvPr id="0" name=""/>
        <dsp:cNvSpPr/>
      </dsp:nvSpPr>
      <dsp:spPr>
        <a:xfrm>
          <a:off x="7511864" y="3211"/>
          <a:ext cx="360964" cy="360964"/>
        </a:xfrm>
        <a:prstGeom prst="triangle">
          <a:avLst>
            <a:gd name="adj" fmla="val 1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38992172-41C9-46DA-95EE-06457D57A832}">
      <dsp:nvSpPr>
        <dsp:cNvPr id="0" name=""/>
        <dsp:cNvSpPr/>
      </dsp:nvSpPr>
      <dsp:spPr>
        <a:xfrm rot="5400000">
          <a:off x="8592842" y="-420316"/>
          <a:ext cx="1273500" cy="2119076"/>
        </a:xfrm>
        <a:prstGeom prst="corner">
          <a:avLst>
            <a:gd name="adj1" fmla="val 16120"/>
            <a:gd name="adj2" fmla="val 1611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379AA44-7EC0-47D6-B615-253BE9F7C3A8}">
      <dsp:nvSpPr>
        <dsp:cNvPr id="0" name=""/>
        <dsp:cNvSpPr/>
      </dsp:nvSpPr>
      <dsp:spPr>
        <a:xfrm>
          <a:off x="8380263" y="212830"/>
          <a:ext cx="1913113" cy="167695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Итоговое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b="0" kern="1200" dirty="0"/>
            <a:t>Выявляет итоговый результат:</a:t>
          </a:r>
          <a:br>
            <a:rPr lang="ru-RU" sz="2000" b="0" kern="1200" dirty="0"/>
          </a:br>
          <a:r>
            <a:rPr lang="ru-RU" sz="2000" b="0" kern="1200" dirty="0"/>
            <a:t>за полугодие, год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2000" b="1" kern="1200" dirty="0"/>
        </a:p>
      </dsp:txBody>
      <dsp:txXfrm>
        <a:off x="8380263" y="212830"/>
        <a:ext cx="1913113" cy="167695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05CE4E-8AFD-4C3C-B978-6B7B58852E20}">
      <dsp:nvSpPr>
        <dsp:cNvPr id="0" name=""/>
        <dsp:cNvSpPr/>
      </dsp:nvSpPr>
      <dsp:spPr>
        <a:xfrm>
          <a:off x="0" y="887723"/>
          <a:ext cx="7373809" cy="2478621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254000" bIns="216662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/>
            <a:t>Учитель</a:t>
          </a:r>
          <a:endParaRPr lang="ru-RU" sz="3200" b="1" kern="1200" dirty="0">
            <a:solidFill>
              <a:srgbClr val="010000"/>
            </a:solidFill>
            <a:latin typeface="Century Gothic"/>
          </a:endParaRPr>
        </a:p>
      </dsp:txBody>
      <dsp:txXfrm>
        <a:off x="0" y="1507378"/>
        <a:ext cx="6754154" cy="1239311"/>
      </dsp:txXfrm>
    </dsp:sp>
    <dsp:sp modelId="{34924D4C-D636-46A1-814A-FBE7406C3EAB}">
      <dsp:nvSpPr>
        <dsp:cNvPr id="0" name=""/>
        <dsp:cNvSpPr/>
      </dsp:nvSpPr>
      <dsp:spPr>
        <a:xfrm>
          <a:off x="2225612" y="1701054"/>
          <a:ext cx="7032424" cy="3001120"/>
        </a:xfrm>
        <a:prstGeom prst="rightArrow">
          <a:avLst>
            <a:gd name="adj1" fmla="val 50000"/>
            <a:gd name="adj2" fmla="val 5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254000" bIns="216662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baseline="30000" dirty="0">
              <a:latin typeface="TextBookC"/>
            </a:rPr>
            <a:t>Сосредоточился на том, </a:t>
          </a:r>
          <a:br>
            <a:rPr lang="en-US" sz="4800" b="1" kern="1200" baseline="30000" dirty="0">
              <a:latin typeface="TextBookC"/>
            </a:rPr>
          </a:br>
          <a:r>
            <a:rPr lang="ru-RU" sz="3200" b="1" kern="1200" baseline="30000" dirty="0">
              <a:latin typeface="TextBookC"/>
            </a:rPr>
            <a:t>как идет обучение всего класса и каждого ученика</a:t>
          </a:r>
          <a:endParaRPr lang="ru-RU" sz="3200" b="1" kern="1200" dirty="0"/>
        </a:p>
      </dsp:txBody>
      <dsp:txXfrm>
        <a:off x="2225612" y="2451334"/>
        <a:ext cx="6282144" cy="150056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11D610-077B-46B0-A4F7-6D3EA8D0B2C6}">
      <dsp:nvSpPr>
        <dsp:cNvPr id="0" name=""/>
        <dsp:cNvSpPr/>
      </dsp:nvSpPr>
      <dsp:spPr>
        <a:xfrm>
          <a:off x="0" y="377920"/>
          <a:ext cx="4007198" cy="2404319"/>
        </a:xfrm>
        <a:prstGeom prst="flowChartDocumen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Ситуации</a:t>
          </a:r>
        </a:p>
      </dsp:txBody>
      <dsp:txXfrm>
        <a:off x="0" y="377920"/>
        <a:ext cx="4007198" cy="1928130"/>
      </dsp:txXfrm>
    </dsp:sp>
    <dsp:sp modelId="{9B51F315-7DFB-48EE-979C-89C6AB272568}">
      <dsp:nvSpPr>
        <dsp:cNvPr id="0" name=""/>
        <dsp:cNvSpPr/>
      </dsp:nvSpPr>
      <dsp:spPr>
        <a:xfrm>
          <a:off x="4338900" y="322428"/>
          <a:ext cx="4007198" cy="2404319"/>
        </a:xfrm>
        <a:prstGeom prst="flowChartDocumen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Тексты</a:t>
          </a:r>
        </a:p>
      </dsp:txBody>
      <dsp:txXfrm>
        <a:off x="4338900" y="322428"/>
        <a:ext cx="4007198" cy="1928130"/>
      </dsp:txXfrm>
    </dsp:sp>
    <dsp:sp modelId="{FE419557-64D9-4DF8-B899-35ACEA52183F}">
      <dsp:nvSpPr>
        <dsp:cNvPr id="0" name=""/>
        <dsp:cNvSpPr/>
      </dsp:nvSpPr>
      <dsp:spPr>
        <a:xfrm>
          <a:off x="2204986" y="3715684"/>
          <a:ext cx="4007198" cy="2404319"/>
        </a:xfrm>
        <a:prstGeom prst="flowChartDocumen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ea typeface="Verdana" panose="020B0604030504040204" pitchFamily="34" charset="0"/>
              <a:cs typeface="Arial" pitchFamily="34" charset="0"/>
            </a:rPr>
            <a:t>Читательские умения</a:t>
          </a:r>
        </a:p>
      </dsp:txBody>
      <dsp:txXfrm>
        <a:off x="2204986" y="3715684"/>
        <a:ext cx="4007198" cy="192813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8DCD37-0A1B-46BA-BA98-FEE025D41E53}">
      <dsp:nvSpPr>
        <dsp:cNvPr id="0" name=""/>
        <dsp:cNvSpPr/>
      </dsp:nvSpPr>
      <dsp:spPr>
        <a:xfrm>
          <a:off x="0" y="75587"/>
          <a:ext cx="8067040" cy="51480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Учебные </a:t>
          </a:r>
        </a:p>
      </dsp:txBody>
      <dsp:txXfrm>
        <a:off x="25130" y="100717"/>
        <a:ext cx="8016780" cy="464540"/>
      </dsp:txXfrm>
    </dsp:sp>
    <dsp:sp modelId="{32D84CC1-ECBD-4131-B8CF-5FB2754D5CB3}">
      <dsp:nvSpPr>
        <dsp:cNvPr id="0" name=""/>
        <dsp:cNvSpPr/>
      </dsp:nvSpPr>
      <dsp:spPr>
        <a:xfrm>
          <a:off x="0" y="590387"/>
          <a:ext cx="8067040" cy="512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2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700" kern="1200" dirty="0">
              <a:latin typeface="Arial" pitchFamily="34" charset="0"/>
              <a:cs typeface="Arial" pitchFamily="34" charset="0"/>
            </a:rPr>
            <a:t>Классический пример – текст школьного учебника или электронной интерактивной обучающей программы. Это чтение для обучения</a:t>
          </a:r>
        </a:p>
      </dsp:txBody>
      <dsp:txXfrm>
        <a:off x="0" y="590387"/>
        <a:ext cx="8067040" cy="512325"/>
      </dsp:txXfrm>
    </dsp:sp>
    <dsp:sp modelId="{F20D6E71-E467-4B8E-8BC0-F2569AB2C051}">
      <dsp:nvSpPr>
        <dsp:cNvPr id="0" name=""/>
        <dsp:cNvSpPr/>
      </dsp:nvSpPr>
      <dsp:spPr>
        <a:xfrm>
          <a:off x="0" y="1102712"/>
          <a:ext cx="8067040" cy="514800"/>
        </a:xfrm>
        <a:prstGeom prst="roundRect">
          <a:avLst/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Личные </a:t>
          </a:r>
        </a:p>
      </dsp:txBody>
      <dsp:txXfrm>
        <a:off x="25130" y="1127842"/>
        <a:ext cx="8016780" cy="464540"/>
      </dsp:txXfrm>
    </dsp:sp>
    <dsp:sp modelId="{C36AF8D9-E3AD-487D-BE74-EA37F5C13D8B}">
      <dsp:nvSpPr>
        <dsp:cNvPr id="0" name=""/>
        <dsp:cNvSpPr/>
      </dsp:nvSpPr>
      <dsp:spPr>
        <a:xfrm>
          <a:off x="0" y="1617512"/>
          <a:ext cx="8067040" cy="72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2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700" kern="1200" dirty="0">
              <a:latin typeface="Arial" pitchFamily="34" charset="0"/>
              <a:cs typeface="Arial" pitchFamily="34" charset="0"/>
            </a:rPr>
            <a:t>Чтение, чтобы развить личные отношения. Тексты: личные письма, художественная литература, биография, персональные электронные письма, мгновенные сообщения, </a:t>
          </a:r>
          <a:r>
            <a:rPr lang="ru-RU" sz="1700" kern="1200" dirty="0" err="1">
              <a:latin typeface="Arial" pitchFamily="34" charset="0"/>
              <a:cs typeface="Arial" pitchFamily="34" charset="0"/>
            </a:rPr>
            <a:t>блоги</a:t>
          </a:r>
          <a:r>
            <a:rPr lang="ru-RU" sz="1700" kern="1200" dirty="0">
              <a:latin typeface="Arial" pitchFamily="34" charset="0"/>
              <a:cs typeface="Arial" pitchFamily="34" charset="0"/>
            </a:rPr>
            <a:t> дневникового типа</a:t>
          </a:r>
        </a:p>
      </dsp:txBody>
      <dsp:txXfrm>
        <a:off x="0" y="1617512"/>
        <a:ext cx="8067040" cy="728640"/>
      </dsp:txXfrm>
    </dsp:sp>
    <dsp:sp modelId="{DE59E83C-0F79-454B-80A8-CD4ACB74AB23}">
      <dsp:nvSpPr>
        <dsp:cNvPr id="0" name=""/>
        <dsp:cNvSpPr/>
      </dsp:nvSpPr>
      <dsp:spPr>
        <a:xfrm>
          <a:off x="0" y="2346153"/>
          <a:ext cx="8067040" cy="514800"/>
        </a:xfrm>
        <a:prstGeom prst="roundRect">
          <a:avLst/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Общественные</a:t>
          </a:r>
        </a:p>
      </dsp:txBody>
      <dsp:txXfrm>
        <a:off x="25130" y="2371283"/>
        <a:ext cx="8016780" cy="464540"/>
      </dsp:txXfrm>
    </dsp:sp>
    <dsp:sp modelId="{0D4E79E6-97FA-41A5-BC1E-D8315677089E}">
      <dsp:nvSpPr>
        <dsp:cNvPr id="0" name=""/>
        <dsp:cNvSpPr/>
      </dsp:nvSpPr>
      <dsp:spPr>
        <a:xfrm>
          <a:off x="0" y="2860953"/>
          <a:ext cx="8067040" cy="956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2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700" kern="1200" dirty="0">
              <a:latin typeface="Arial" pitchFamily="34" charset="0"/>
              <a:cs typeface="Arial" pitchFamily="34" charset="0"/>
            </a:rPr>
            <a:t>Тексты про деятельность и заботы общества: официальные документы и информация об общественных событиях, </a:t>
          </a:r>
          <a:r>
            <a:rPr lang="ru-RU" sz="1700" kern="1200" dirty="0" err="1">
              <a:latin typeface="Arial" pitchFamily="34" charset="0"/>
              <a:cs typeface="Arial" pitchFamily="34" charset="0"/>
            </a:rPr>
            <a:t>блоги</a:t>
          </a:r>
          <a:r>
            <a:rPr lang="ru-RU" sz="1700" kern="1200" dirty="0">
              <a:latin typeface="Arial" pitchFamily="34" charset="0"/>
              <a:cs typeface="Arial" pitchFamily="34" charset="0"/>
            </a:rPr>
            <a:t> в виде форума, новостные </a:t>
          </a:r>
          <a:r>
            <a:rPr lang="ru-RU" sz="1700" kern="1200" dirty="0" err="1">
              <a:latin typeface="Arial" pitchFamily="34" charset="0"/>
              <a:cs typeface="Arial" pitchFamily="34" charset="0"/>
            </a:rPr>
            <a:t>веб-сайты</a:t>
          </a:r>
          <a:r>
            <a:rPr lang="ru-RU" sz="1700" kern="1200" dirty="0">
              <a:latin typeface="Arial" pitchFamily="34" charset="0"/>
              <a:cs typeface="Arial" pitchFamily="34" charset="0"/>
            </a:rPr>
            <a:t> и общественные заметки в интернете</a:t>
          </a:r>
          <a:br>
            <a:rPr lang="ru-RU" sz="1700" kern="1200" dirty="0">
              <a:latin typeface="Arial" pitchFamily="34" charset="0"/>
              <a:cs typeface="Arial" pitchFamily="34" charset="0"/>
            </a:rPr>
          </a:br>
          <a:r>
            <a:rPr lang="ru-RU" sz="1700" kern="1200" dirty="0">
              <a:latin typeface="Arial" pitchFamily="34" charset="0"/>
              <a:cs typeface="Arial" pitchFamily="34" charset="0"/>
            </a:rPr>
            <a:t> и печатных изданиях</a:t>
          </a:r>
        </a:p>
      </dsp:txBody>
      <dsp:txXfrm>
        <a:off x="0" y="2860953"/>
        <a:ext cx="8067040" cy="956340"/>
      </dsp:txXfrm>
    </dsp:sp>
    <dsp:sp modelId="{6F127A1B-E056-494E-B71B-F134C244EE11}">
      <dsp:nvSpPr>
        <dsp:cNvPr id="0" name=""/>
        <dsp:cNvSpPr/>
      </dsp:nvSpPr>
      <dsp:spPr>
        <a:xfrm>
          <a:off x="0" y="3817293"/>
          <a:ext cx="8067040" cy="51480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Деловые</a:t>
          </a:r>
        </a:p>
      </dsp:txBody>
      <dsp:txXfrm>
        <a:off x="25130" y="3842423"/>
        <a:ext cx="8016780" cy="464540"/>
      </dsp:txXfrm>
    </dsp:sp>
    <dsp:sp modelId="{ECB815E6-6006-436A-974E-8A520BEFA4C6}">
      <dsp:nvSpPr>
        <dsp:cNvPr id="0" name=""/>
        <dsp:cNvSpPr/>
      </dsp:nvSpPr>
      <dsp:spPr>
        <a:xfrm>
          <a:off x="0" y="4332093"/>
          <a:ext cx="8067040" cy="9563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29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1700" kern="1200" dirty="0">
              <a:latin typeface="Arial" pitchFamily="34" charset="0"/>
              <a:cs typeface="Arial" pitchFamily="34" charset="0"/>
            </a:rPr>
            <a:t>Текст, чтобы выполнить безотлагательное дело: найти объявление</a:t>
          </a:r>
          <a:br>
            <a:rPr lang="ru-RU" sz="1700" kern="1200" dirty="0">
              <a:latin typeface="Arial" pitchFamily="34" charset="0"/>
              <a:cs typeface="Arial" pitchFamily="34" charset="0"/>
            </a:rPr>
          </a:br>
          <a:r>
            <a:rPr lang="ru-RU" sz="1700" kern="1200" dirty="0">
              <a:latin typeface="Arial" pitchFamily="34" charset="0"/>
              <a:cs typeface="Arial" pitchFamily="34" charset="0"/>
            </a:rPr>
            <a:t> о работе в газете или интернете; инструкция, чтобы приступить</a:t>
          </a:r>
          <a:br>
            <a:rPr lang="en-US" sz="1700" kern="1200" dirty="0">
              <a:latin typeface="Arial" pitchFamily="34" charset="0"/>
              <a:cs typeface="Arial" pitchFamily="34" charset="0"/>
            </a:rPr>
          </a:br>
          <a:r>
            <a:rPr lang="ru-RU" sz="1700" kern="1200" dirty="0">
              <a:latin typeface="Arial" pitchFamily="34" charset="0"/>
              <a:cs typeface="Arial" pitchFamily="34" charset="0"/>
            </a:rPr>
            <a:t>к работе. Такие тексты оценивают готовность молодых людей успешно работать после школы, применять свои знания в жизни</a:t>
          </a:r>
        </a:p>
      </dsp:txBody>
      <dsp:txXfrm>
        <a:off x="0" y="4332093"/>
        <a:ext cx="8067040" cy="95634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1BED96-473E-46C1-961A-B94C1782C06C}">
      <dsp:nvSpPr>
        <dsp:cNvPr id="0" name=""/>
        <dsp:cNvSpPr/>
      </dsp:nvSpPr>
      <dsp:spPr>
        <a:xfrm>
          <a:off x="0" y="335092"/>
          <a:ext cx="8599241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7397" tIns="374904" rIns="66739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из абзацев, глав, книг, разделов. Например, газетные статьи, эссе, романы, короткие рассказы, отзывы и письма, в том числе в электронных книгах</a:t>
          </a:r>
        </a:p>
      </dsp:txBody>
      <dsp:txXfrm>
        <a:off x="0" y="335092"/>
        <a:ext cx="8599241" cy="1219050"/>
      </dsp:txXfrm>
    </dsp:sp>
    <dsp:sp modelId="{D26A8B12-A6A0-4947-A948-DC1BC278BF0E}">
      <dsp:nvSpPr>
        <dsp:cNvPr id="0" name=""/>
        <dsp:cNvSpPr/>
      </dsp:nvSpPr>
      <dsp:spPr>
        <a:xfrm>
          <a:off x="429962" y="69412"/>
          <a:ext cx="6019468" cy="5313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22" tIns="0" rIns="22752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Сплошные тексты</a:t>
          </a:r>
        </a:p>
      </dsp:txBody>
      <dsp:txXfrm>
        <a:off x="455901" y="95351"/>
        <a:ext cx="5967590" cy="479482"/>
      </dsp:txXfrm>
    </dsp:sp>
    <dsp:sp modelId="{E0E03B3B-A5B3-4079-8052-5F9922836097}">
      <dsp:nvSpPr>
        <dsp:cNvPr id="0" name=""/>
        <dsp:cNvSpPr/>
      </dsp:nvSpPr>
      <dsp:spPr>
        <a:xfrm>
          <a:off x="0" y="1917023"/>
          <a:ext cx="8599241" cy="992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7397" tIns="374904" rIns="66739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списки, таблицы, графики, диаграммы, рекламные объявления, каталоги, индексы и формы для заполнения</a:t>
          </a:r>
        </a:p>
      </dsp:txBody>
      <dsp:txXfrm>
        <a:off x="0" y="1917023"/>
        <a:ext cx="8599241" cy="992250"/>
      </dsp:txXfrm>
    </dsp:sp>
    <dsp:sp modelId="{71229171-2D3C-4F3C-B9F7-0CCF337BB195}">
      <dsp:nvSpPr>
        <dsp:cNvPr id="0" name=""/>
        <dsp:cNvSpPr/>
      </dsp:nvSpPr>
      <dsp:spPr>
        <a:xfrm>
          <a:off x="429962" y="1651343"/>
          <a:ext cx="6019468" cy="5313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22" tIns="0" rIns="22752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Несплошные</a:t>
          </a: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тексты</a:t>
          </a:r>
        </a:p>
      </dsp:txBody>
      <dsp:txXfrm>
        <a:off x="455901" y="1677282"/>
        <a:ext cx="5967590" cy="479482"/>
      </dsp:txXfrm>
    </dsp:sp>
    <dsp:sp modelId="{6875056D-ED1D-486F-BA69-A5BD5585934F}">
      <dsp:nvSpPr>
        <dsp:cNvPr id="0" name=""/>
        <dsp:cNvSpPr/>
      </dsp:nvSpPr>
      <dsp:spPr>
        <a:xfrm>
          <a:off x="0" y="3272153"/>
          <a:ext cx="8599241" cy="1701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7397" tIns="374904" rIns="66739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включают элементы сплошных и </a:t>
          </a:r>
          <a:r>
            <a:rPr lang="ru-RU" sz="1800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несплошных</a:t>
          </a: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форматов. </a:t>
          </a:r>
          <a:b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печатной среде – общий формат для журналов, справочников и отчетов. В цифровой среде – авторские </a:t>
          </a:r>
          <a:r>
            <a:rPr lang="ru-RU" sz="1800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веб-страницы</a:t>
          </a: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со списками, абзацами и графиками, сообщения электронной почты, чатов и форумов</a:t>
          </a:r>
        </a:p>
      </dsp:txBody>
      <dsp:txXfrm>
        <a:off x="0" y="3272153"/>
        <a:ext cx="8599241" cy="1701000"/>
      </dsp:txXfrm>
    </dsp:sp>
    <dsp:sp modelId="{40E2E09F-1913-42CB-9094-89DEB5827CFC}">
      <dsp:nvSpPr>
        <dsp:cNvPr id="0" name=""/>
        <dsp:cNvSpPr/>
      </dsp:nvSpPr>
      <dsp:spPr>
        <a:xfrm>
          <a:off x="429962" y="3006473"/>
          <a:ext cx="6019468" cy="5313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22" tIns="0" rIns="22752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Смешанные тексты</a:t>
          </a:r>
        </a:p>
      </dsp:txBody>
      <dsp:txXfrm>
        <a:off x="455901" y="3032412"/>
        <a:ext cx="5967590" cy="479482"/>
      </dsp:txXfrm>
    </dsp:sp>
    <dsp:sp modelId="{3076308A-2282-4907-8FCF-5EB71C160227}">
      <dsp:nvSpPr>
        <dsp:cNvPr id="0" name=""/>
        <dsp:cNvSpPr/>
      </dsp:nvSpPr>
      <dsp:spPr>
        <a:xfrm>
          <a:off x="0" y="5336033"/>
          <a:ext cx="8599241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7397" tIns="374904" rIns="667397" bIns="128016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их авторы создают независимо друг от друга. Например, набор </a:t>
          </a:r>
          <a:r>
            <a:rPr lang="ru-RU" sz="1800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веб-сайтов</a:t>
          </a: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компаний, которые предлагают одну услугу или аналогичные товары</a:t>
          </a:r>
        </a:p>
      </dsp:txBody>
      <dsp:txXfrm>
        <a:off x="0" y="5336033"/>
        <a:ext cx="8599241" cy="1219050"/>
      </dsp:txXfrm>
    </dsp:sp>
    <dsp:sp modelId="{2975ACDB-7344-4FCA-958A-CB1C9908C5AB}">
      <dsp:nvSpPr>
        <dsp:cNvPr id="0" name=""/>
        <dsp:cNvSpPr/>
      </dsp:nvSpPr>
      <dsp:spPr>
        <a:xfrm>
          <a:off x="429962" y="5070353"/>
          <a:ext cx="6019468" cy="531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22" tIns="0" rIns="227522" bIns="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Составные тексты</a:t>
          </a:r>
        </a:p>
      </dsp:txBody>
      <dsp:txXfrm>
        <a:off x="455901" y="5096292"/>
        <a:ext cx="5967590" cy="47948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93045-8254-4EE4-8911-BDDE37AA4AE1}">
      <dsp:nvSpPr>
        <dsp:cNvPr id="0" name=""/>
        <dsp:cNvSpPr/>
      </dsp:nvSpPr>
      <dsp:spPr>
        <a:xfrm>
          <a:off x="2559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Описание</a:t>
          </a:r>
        </a:p>
      </dsp:txBody>
      <dsp:txXfrm>
        <a:off x="39181" y="446355"/>
        <a:ext cx="2427463" cy="1177109"/>
      </dsp:txXfrm>
    </dsp:sp>
    <dsp:sp modelId="{9C3066AE-932B-464E-8C77-158EEF8D9198}">
      <dsp:nvSpPr>
        <dsp:cNvPr id="0" name=""/>
        <dsp:cNvSpPr/>
      </dsp:nvSpPr>
      <dsp:spPr>
        <a:xfrm>
          <a:off x="252630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32A34-9D60-47CB-AD1F-B686D2075858}">
      <dsp:nvSpPr>
        <dsp:cNvPr id="0" name=""/>
        <dsp:cNvSpPr/>
      </dsp:nvSpPr>
      <dsp:spPr>
        <a:xfrm>
          <a:off x="502700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свойства предметов </a:t>
          </a:r>
          <a:br>
            <a:rPr lang="en-US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пространстве</a:t>
          </a:r>
        </a:p>
      </dsp:txBody>
      <dsp:txXfrm>
        <a:off x="545531" y="2015506"/>
        <a:ext cx="2302754" cy="1376689"/>
      </dsp:txXfrm>
    </dsp:sp>
    <dsp:sp modelId="{9B43E2A1-301B-4BB5-8949-FFE369285CEF}">
      <dsp:nvSpPr>
        <dsp:cNvPr id="0" name=""/>
        <dsp:cNvSpPr/>
      </dsp:nvSpPr>
      <dsp:spPr>
        <a:xfrm>
          <a:off x="252630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8F3B32-048B-4D2A-A819-8A39AB7BCA0A}">
      <dsp:nvSpPr>
        <dsp:cNvPr id="0" name=""/>
        <dsp:cNvSpPr/>
      </dsp:nvSpPr>
      <dsp:spPr>
        <a:xfrm>
          <a:off x="502700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936304"/>
              <a:satOff val="-1168"/>
              <a:lumOff val="2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книге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путешествиях </a:t>
          </a:r>
          <a:br>
            <a:rPr lang="en-US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дневнике – </a:t>
          </a:r>
          <a:br>
            <a:rPr lang="en-US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это описание места,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а также карта, </a:t>
          </a:r>
          <a:r>
            <a:rPr lang="ru-RU" sz="1600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онлайн-расписание</a:t>
          </a: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 полетов</a:t>
          </a:r>
        </a:p>
      </dsp:txBody>
      <dsp:txXfrm>
        <a:off x="555681" y="3800596"/>
        <a:ext cx="2282454" cy="1702937"/>
      </dsp:txXfrm>
    </dsp:sp>
    <dsp:sp modelId="{820F448B-1654-45E7-8955-0FCF7412D073}">
      <dsp:nvSpPr>
        <dsp:cNvPr id="0" name=""/>
        <dsp:cNvSpPr/>
      </dsp:nvSpPr>
      <dsp:spPr>
        <a:xfrm>
          <a:off x="3128444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Повествование</a:t>
          </a:r>
        </a:p>
      </dsp:txBody>
      <dsp:txXfrm>
        <a:off x="3165066" y="446355"/>
        <a:ext cx="2427463" cy="1177109"/>
      </dsp:txXfrm>
    </dsp:sp>
    <dsp:sp modelId="{BEEF2DBD-F75B-4186-8016-1968F4E21D98}">
      <dsp:nvSpPr>
        <dsp:cNvPr id="0" name=""/>
        <dsp:cNvSpPr/>
      </dsp:nvSpPr>
      <dsp:spPr>
        <a:xfrm>
          <a:off x="3378514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36CD1A-DE73-4114-953F-25BD6C2251FA}">
      <dsp:nvSpPr>
        <dsp:cNvPr id="0" name=""/>
        <dsp:cNvSpPr/>
      </dsp:nvSpPr>
      <dsp:spPr>
        <a:xfrm>
          <a:off x="3628585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1872608"/>
              <a:satOff val="-2336"/>
              <a:lumOff val="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свойства предметов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во времени</a:t>
          </a:r>
        </a:p>
      </dsp:txBody>
      <dsp:txXfrm>
        <a:off x="3671416" y="2015506"/>
        <a:ext cx="2302754" cy="1376689"/>
      </dsp:txXfrm>
    </dsp:sp>
    <dsp:sp modelId="{D04D8128-5757-4A36-8D92-8E4D9807BE95}">
      <dsp:nvSpPr>
        <dsp:cNvPr id="0" name=""/>
        <dsp:cNvSpPr/>
      </dsp:nvSpPr>
      <dsp:spPr>
        <a:xfrm>
          <a:off x="3378514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81F201-965B-4C8C-9F08-04D3960DD3B3}">
      <dsp:nvSpPr>
        <dsp:cNvPr id="0" name=""/>
        <dsp:cNvSpPr/>
      </dsp:nvSpPr>
      <dsp:spPr>
        <a:xfrm>
          <a:off x="3628585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808911"/>
              <a:satOff val="-3503"/>
              <a:lumOff val="82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Роман, краткий рассказ, пьеса, сообщения в газете</a:t>
          </a:r>
        </a:p>
      </dsp:txBody>
      <dsp:txXfrm>
        <a:off x="3681566" y="3800596"/>
        <a:ext cx="2282454" cy="1702937"/>
      </dsp:txXfrm>
    </dsp:sp>
    <dsp:sp modelId="{FB72E04A-83A5-4A1B-A043-92BC4EBB3A53}">
      <dsp:nvSpPr>
        <dsp:cNvPr id="0" name=""/>
        <dsp:cNvSpPr/>
      </dsp:nvSpPr>
      <dsp:spPr>
        <a:xfrm>
          <a:off x="6254329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Изложение</a:t>
          </a:r>
        </a:p>
      </dsp:txBody>
      <dsp:txXfrm>
        <a:off x="6290951" y="446355"/>
        <a:ext cx="2427463" cy="1177109"/>
      </dsp:txXfrm>
    </dsp:sp>
    <dsp:sp modelId="{D6E33362-216B-46F1-A07A-1E644DD7E964}">
      <dsp:nvSpPr>
        <dsp:cNvPr id="0" name=""/>
        <dsp:cNvSpPr/>
      </dsp:nvSpPr>
      <dsp:spPr>
        <a:xfrm>
          <a:off x="6504399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F36273-5054-4393-B368-2F13246D444A}">
      <dsp:nvSpPr>
        <dsp:cNvPr id="0" name=""/>
        <dsp:cNvSpPr/>
      </dsp:nvSpPr>
      <dsp:spPr>
        <a:xfrm>
          <a:off x="6754470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3745215"/>
              <a:satOff val="-4671"/>
              <a:lumOff val="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Информация представлена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составные понятия</a:t>
          </a:r>
        </a:p>
      </dsp:txBody>
      <dsp:txXfrm>
        <a:off x="6797301" y="2015506"/>
        <a:ext cx="2302754" cy="1376689"/>
      </dsp:txXfrm>
    </dsp:sp>
    <dsp:sp modelId="{8059E893-EE74-4AD6-B390-73819E366185}">
      <dsp:nvSpPr>
        <dsp:cNvPr id="0" name=""/>
        <dsp:cNvSpPr/>
      </dsp:nvSpPr>
      <dsp:spPr>
        <a:xfrm>
          <a:off x="6504399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234562-6303-48D7-A6EC-5DD204300AB2}">
      <dsp:nvSpPr>
        <dsp:cNvPr id="0" name=""/>
        <dsp:cNvSpPr/>
      </dsp:nvSpPr>
      <dsp:spPr>
        <a:xfrm>
          <a:off x="6754470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Эссе, график, демонстрирующий изменения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численности населения</a:t>
          </a:r>
        </a:p>
      </dsp:txBody>
      <dsp:txXfrm>
        <a:off x="6807451" y="3800596"/>
        <a:ext cx="2282454" cy="170293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293045-8254-4EE4-8911-BDDE37AA4AE1}">
      <dsp:nvSpPr>
        <dsp:cNvPr id="0" name=""/>
        <dsp:cNvSpPr/>
      </dsp:nvSpPr>
      <dsp:spPr>
        <a:xfrm>
          <a:off x="2559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Аргументация</a:t>
          </a:r>
        </a:p>
      </dsp:txBody>
      <dsp:txXfrm>
        <a:off x="39181" y="446355"/>
        <a:ext cx="2427463" cy="1177109"/>
      </dsp:txXfrm>
    </dsp:sp>
    <dsp:sp modelId="{9C3066AE-932B-464E-8C77-158EEF8D9198}">
      <dsp:nvSpPr>
        <dsp:cNvPr id="0" name=""/>
        <dsp:cNvSpPr/>
      </dsp:nvSpPr>
      <dsp:spPr>
        <a:xfrm>
          <a:off x="252630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32A34-9D60-47CB-AD1F-B686D2075858}">
      <dsp:nvSpPr>
        <dsp:cNvPr id="0" name=""/>
        <dsp:cNvSpPr/>
      </dsp:nvSpPr>
      <dsp:spPr>
        <a:xfrm>
          <a:off x="502700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Текст, </a:t>
          </a:r>
          <a:br>
            <a:rPr lang="en-US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который показывает взаимоотношения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между понятиями или утверждениями</a:t>
          </a:r>
        </a:p>
      </dsp:txBody>
      <dsp:txXfrm>
        <a:off x="545531" y="2015506"/>
        <a:ext cx="2302754" cy="1376689"/>
      </dsp:txXfrm>
    </dsp:sp>
    <dsp:sp modelId="{9B43E2A1-301B-4BB5-8949-FFE369285CEF}">
      <dsp:nvSpPr>
        <dsp:cNvPr id="0" name=""/>
        <dsp:cNvSpPr/>
      </dsp:nvSpPr>
      <dsp:spPr>
        <a:xfrm>
          <a:off x="252630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8F3B32-048B-4D2A-A819-8A39AB7BCA0A}">
      <dsp:nvSpPr>
        <dsp:cNvPr id="0" name=""/>
        <dsp:cNvSpPr/>
      </dsp:nvSpPr>
      <dsp:spPr>
        <a:xfrm>
          <a:off x="502700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Письма к редактору, посты на форуме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отзывы о книге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фильме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интернете</a:t>
          </a:r>
        </a:p>
      </dsp:txBody>
      <dsp:txXfrm>
        <a:off x="555681" y="3800596"/>
        <a:ext cx="2282454" cy="1702937"/>
      </dsp:txXfrm>
    </dsp:sp>
    <dsp:sp modelId="{820F448B-1654-45E7-8955-0FCF7412D073}">
      <dsp:nvSpPr>
        <dsp:cNvPr id="0" name=""/>
        <dsp:cNvSpPr/>
      </dsp:nvSpPr>
      <dsp:spPr>
        <a:xfrm>
          <a:off x="3128444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Инструкция</a:t>
          </a:r>
        </a:p>
      </dsp:txBody>
      <dsp:txXfrm>
        <a:off x="3165066" y="446355"/>
        <a:ext cx="2427463" cy="1177109"/>
      </dsp:txXfrm>
    </dsp:sp>
    <dsp:sp modelId="{BEEF2DBD-F75B-4186-8016-1968F4E21D98}">
      <dsp:nvSpPr>
        <dsp:cNvPr id="0" name=""/>
        <dsp:cNvSpPr/>
      </dsp:nvSpPr>
      <dsp:spPr>
        <a:xfrm>
          <a:off x="3378514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36CD1A-DE73-4114-953F-25BD6C2251FA}">
      <dsp:nvSpPr>
        <dsp:cNvPr id="0" name=""/>
        <dsp:cNvSpPr/>
      </dsp:nvSpPr>
      <dsp:spPr>
        <a:xfrm>
          <a:off x="3628585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действия</a:t>
          </a:r>
        </a:p>
      </dsp:txBody>
      <dsp:txXfrm>
        <a:off x="3671416" y="2015506"/>
        <a:ext cx="2302754" cy="1376689"/>
      </dsp:txXfrm>
    </dsp:sp>
    <dsp:sp modelId="{D04D8128-5757-4A36-8D92-8E4D9807BE95}">
      <dsp:nvSpPr>
        <dsp:cNvPr id="0" name=""/>
        <dsp:cNvSpPr/>
      </dsp:nvSpPr>
      <dsp:spPr>
        <a:xfrm>
          <a:off x="3378514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81F201-965B-4C8C-9F08-04D3960DD3B3}">
      <dsp:nvSpPr>
        <dsp:cNvPr id="0" name=""/>
        <dsp:cNvSpPr/>
      </dsp:nvSpPr>
      <dsp:spPr>
        <a:xfrm>
          <a:off x="3628585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Рецепт </a:t>
          </a:r>
          <a:br>
            <a:rPr lang="en-US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руководство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 работе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 программным обеспечением</a:t>
          </a:r>
        </a:p>
      </dsp:txBody>
      <dsp:txXfrm>
        <a:off x="3681566" y="3800596"/>
        <a:ext cx="2282454" cy="1702937"/>
      </dsp:txXfrm>
    </dsp:sp>
    <dsp:sp modelId="{FB72E04A-83A5-4A1B-A043-92BC4EBB3A53}">
      <dsp:nvSpPr>
        <dsp:cNvPr id="0" name=""/>
        <dsp:cNvSpPr/>
      </dsp:nvSpPr>
      <dsp:spPr>
        <a:xfrm>
          <a:off x="6254329" y="409733"/>
          <a:ext cx="2500707" cy="1250353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Взаимодействие или сделка</a:t>
          </a:r>
        </a:p>
      </dsp:txBody>
      <dsp:txXfrm>
        <a:off x="6290951" y="446355"/>
        <a:ext cx="2427463" cy="1177109"/>
      </dsp:txXfrm>
    </dsp:sp>
    <dsp:sp modelId="{D6E33362-216B-46F1-A07A-1E644DD7E964}">
      <dsp:nvSpPr>
        <dsp:cNvPr id="0" name=""/>
        <dsp:cNvSpPr/>
      </dsp:nvSpPr>
      <dsp:spPr>
        <a:xfrm>
          <a:off x="6504399" y="1660086"/>
          <a:ext cx="250070" cy="10437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3764"/>
              </a:lnTo>
              <a:lnTo>
                <a:pt x="250070" y="104376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F36273-5054-4393-B368-2F13246D444A}">
      <dsp:nvSpPr>
        <dsp:cNvPr id="0" name=""/>
        <dsp:cNvSpPr/>
      </dsp:nvSpPr>
      <dsp:spPr>
        <a:xfrm>
          <a:off x="6754470" y="1972675"/>
          <a:ext cx="2388416" cy="146235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про достижение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цели</a:t>
          </a:r>
        </a:p>
      </dsp:txBody>
      <dsp:txXfrm>
        <a:off x="6797301" y="2015506"/>
        <a:ext cx="2302754" cy="1376689"/>
      </dsp:txXfrm>
    </dsp:sp>
    <dsp:sp modelId="{8059E893-EE74-4AD6-B390-73819E366185}">
      <dsp:nvSpPr>
        <dsp:cNvPr id="0" name=""/>
        <dsp:cNvSpPr/>
      </dsp:nvSpPr>
      <dsp:spPr>
        <a:xfrm>
          <a:off x="6504399" y="1660086"/>
          <a:ext cx="250070" cy="29919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91978"/>
              </a:lnTo>
              <a:lnTo>
                <a:pt x="250070" y="299197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234562-6303-48D7-A6EC-5DD204300AB2}">
      <dsp:nvSpPr>
        <dsp:cNvPr id="0" name=""/>
        <dsp:cNvSpPr/>
      </dsp:nvSpPr>
      <dsp:spPr>
        <a:xfrm>
          <a:off x="6754470" y="3747615"/>
          <a:ext cx="2388416" cy="18088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Текст о том, 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исполнить просьбу</a:t>
          </a:r>
          <a:b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6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организовать встречу</a:t>
          </a:r>
        </a:p>
      </dsp:txBody>
      <dsp:txXfrm>
        <a:off x="6807451" y="3800596"/>
        <a:ext cx="2282454" cy="1702937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D71F-E12E-4BC2-B4CA-E6C96829FD42}">
      <dsp:nvSpPr>
        <dsp:cNvPr id="0" name=""/>
        <dsp:cNvSpPr/>
      </dsp:nvSpPr>
      <dsp:spPr>
        <a:xfrm>
          <a:off x="0" y="-83050"/>
          <a:ext cx="7809343" cy="13464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Читатель сравнивает, сопоставляет, делает сложные выводы</a:t>
          </a:r>
        </a:p>
      </dsp:txBody>
      <dsp:txXfrm>
        <a:off x="39437" y="-43613"/>
        <a:ext cx="6242622" cy="1267593"/>
      </dsp:txXfrm>
    </dsp:sp>
    <dsp:sp modelId="{776A29C1-3E6E-4EF3-9A01-5751C8DA6A92}">
      <dsp:nvSpPr>
        <dsp:cNvPr id="0" name=""/>
        <dsp:cNvSpPr/>
      </dsp:nvSpPr>
      <dsp:spPr>
        <a:xfrm>
          <a:off x="607176" y="1355768"/>
          <a:ext cx="7809343" cy="13464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Полностью и подробно понимает текст или несколько текстов, а также незнакомые идеи в тесте с противоречивой информацией</a:t>
          </a:r>
        </a:p>
      </dsp:txBody>
      <dsp:txXfrm>
        <a:off x="646613" y="1395205"/>
        <a:ext cx="6201232" cy="1267593"/>
      </dsp:txXfrm>
    </dsp:sp>
    <dsp:sp modelId="{4720861C-2B4B-4938-875B-292FDE9CD92A}">
      <dsp:nvSpPr>
        <dsp:cNvPr id="0" name=""/>
        <dsp:cNvSpPr/>
      </dsp:nvSpPr>
      <dsp:spPr>
        <a:xfrm>
          <a:off x="1298303" y="2818043"/>
          <a:ext cx="7809343" cy="13464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Способен критически оценить сложный текст и незнакомую тему, выдвигать гипотезы на основе прочитанного	</a:t>
          </a:r>
        </a:p>
      </dsp:txBody>
      <dsp:txXfrm>
        <a:off x="1337740" y="2857480"/>
        <a:ext cx="6210994" cy="1267593"/>
      </dsp:txXfrm>
    </dsp:sp>
    <dsp:sp modelId="{05D9C344-C322-4409-A6CB-ACAA850D3250}">
      <dsp:nvSpPr>
        <dsp:cNvPr id="0" name=""/>
        <dsp:cNvSpPr/>
      </dsp:nvSpPr>
      <dsp:spPr>
        <a:xfrm>
          <a:off x="1952335" y="4266678"/>
          <a:ext cx="7809343" cy="16786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Опирается одновременно на несколько критериев, точек зрения. Важное условие – </a:t>
          </a:r>
          <a:b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в заданиях на поиск и извлечение информации  проводит точный анализ, проявляет тонкое внимание к деталям, незаметным в текстах</a:t>
          </a:r>
        </a:p>
      </dsp:txBody>
      <dsp:txXfrm>
        <a:off x="2001501" y="4315844"/>
        <a:ext cx="6181774" cy="1580335"/>
      </dsp:txXfrm>
    </dsp:sp>
    <dsp:sp modelId="{A0541122-0BF4-44E4-974C-89EB427D6CAA}">
      <dsp:nvSpPr>
        <dsp:cNvPr id="0" name=""/>
        <dsp:cNvSpPr/>
      </dsp:nvSpPr>
      <dsp:spPr>
        <a:xfrm>
          <a:off x="6934139" y="948221"/>
          <a:ext cx="875203" cy="87520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131060" y="948221"/>
        <a:ext cx="481361" cy="658590"/>
      </dsp:txXfrm>
    </dsp:sp>
    <dsp:sp modelId="{B4052FB8-DEB5-496F-8B24-832CE5EC02B3}">
      <dsp:nvSpPr>
        <dsp:cNvPr id="0" name=""/>
        <dsp:cNvSpPr/>
      </dsp:nvSpPr>
      <dsp:spPr>
        <a:xfrm>
          <a:off x="7588171" y="2539501"/>
          <a:ext cx="875203" cy="87520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785092" y="2539501"/>
        <a:ext cx="481361" cy="658590"/>
      </dsp:txXfrm>
    </dsp:sp>
    <dsp:sp modelId="{C076F7FA-C190-40B9-9736-3FEB3FD56454}">
      <dsp:nvSpPr>
        <dsp:cNvPr id="0" name=""/>
        <dsp:cNvSpPr/>
      </dsp:nvSpPr>
      <dsp:spPr>
        <a:xfrm>
          <a:off x="8232442" y="4013503"/>
          <a:ext cx="875203" cy="875203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8429363" y="4013503"/>
        <a:ext cx="481361" cy="65859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0AEC4-B316-4F10-AFB5-68687BEF3F7C}">
      <dsp:nvSpPr>
        <dsp:cNvPr id="0" name=""/>
        <dsp:cNvSpPr/>
      </dsp:nvSpPr>
      <dsp:spPr>
        <a:xfrm>
          <a:off x="40" y="239497"/>
          <a:ext cx="3920130" cy="156805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Индивидуальные</a:t>
          </a:r>
        </a:p>
      </dsp:txBody>
      <dsp:txXfrm>
        <a:off x="40" y="239497"/>
        <a:ext cx="3920130" cy="1568052"/>
      </dsp:txXfrm>
    </dsp:sp>
    <dsp:sp modelId="{CD767029-C7FD-4ADF-BD53-6B2780DEAC08}">
      <dsp:nvSpPr>
        <dsp:cNvPr id="0" name=""/>
        <dsp:cNvSpPr/>
      </dsp:nvSpPr>
      <dsp:spPr>
        <a:xfrm>
          <a:off x="40" y="1807549"/>
          <a:ext cx="3920130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деятельность человека, его семьи, группы сверстников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Виды деятельности: приготовление пищи, покупки, игры, здоровье, личный транспорт, спорт, путешествия, расписание дня и личные финансы</a:t>
          </a:r>
        </a:p>
      </dsp:txBody>
      <dsp:txXfrm>
        <a:off x="40" y="1807549"/>
        <a:ext cx="3920130" cy="2854800"/>
      </dsp:txXfrm>
    </dsp:sp>
    <dsp:sp modelId="{914F713E-3A0C-42FA-92AE-955DF2BF3394}">
      <dsp:nvSpPr>
        <dsp:cNvPr id="0" name=""/>
        <dsp:cNvSpPr/>
      </dsp:nvSpPr>
      <dsp:spPr>
        <a:xfrm>
          <a:off x="4468989" y="239497"/>
          <a:ext cx="3920130" cy="1568052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Профес-сиональные</a:t>
          </a:r>
          <a:endParaRPr lang="ru-RU" sz="2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4468989" y="239497"/>
        <a:ext cx="3920130" cy="1568052"/>
      </dsp:txXfrm>
    </dsp:sp>
    <dsp:sp modelId="{1BC9B20A-1938-471D-9CF6-0BE812D16AD8}">
      <dsp:nvSpPr>
        <dsp:cNvPr id="0" name=""/>
        <dsp:cNvSpPr/>
      </dsp:nvSpPr>
      <dsp:spPr>
        <a:xfrm>
          <a:off x="4468989" y="1807549"/>
          <a:ext cx="3920130" cy="2854800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Задачи про сферу труда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Понятия: измерение, расчет и заказ материалов для строительства, начисление зарплаты, бухучет, контроль качества, дизайн и архитектура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rPr>
            <a:t>Задания должны быть доступны для учеников 15-ти лет</a:t>
          </a:r>
        </a:p>
      </dsp:txBody>
      <dsp:txXfrm>
        <a:off x="4468989" y="1807549"/>
        <a:ext cx="3920130" cy="28548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40AEC4-B316-4F10-AFB5-68687BEF3F7C}">
      <dsp:nvSpPr>
        <dsp:cNvPr id="0" name=""/>
        <dsp:cNvSpPr/>
      </dsp:nvSpPr>
      <dsp:spPr>
        <a:xfrm>
          <a:off x="40" y="239497"/>
          <a:ext cx="3920130" cy="156805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Социальные</a:t>
          </a:r>
        </a:p>
      </dsp:txBody>
      <dsp:txXfrm>
        <a:off x="40" y="239497"/>
        <a:ext cx="3920130" cy="1568052"/>
      </dsp:txXfrm>
    </dsp:sp>
    <dsp:sp modelId="{CD767029-C7FD-4ADF-BD53-6B2780DEAC08}">
      <dsp:nvSpPr>
        <dsp:cNvPr id="0" name=""/>
        <dsp:cNvSpPr/>
      </dsp:nvSpPr>
      <dsp:spPr>
        <a:xfrm>
          <a:off x="40" y="1807549"/>
          <a:ext cx="3920130" cy="2854800"/>
        </a:xfrm>
        <a:prstGeom prst="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сообщество: местное, национальное, глобальное.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Понятия: система голосования, общественный транспорт, правительство, </a:t>
          </a:r>
          <a:r>
            <a:rPr lang="ru-RU" sz="1800" kern="1200" dirty="0" err="1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госполитика</a:t>
          </a: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, демография, реклама, национальная статистика и экономика</a:t>
          </a:r>
        </a:p>
      </dsp:txBody>
      <dsp:txXfrm>
        <a:off x="40" y="1807549"/>
        <a:ext cx="3920130" cy="2854800"/>
      </dsp:txXfrm>
    </dsp:sp>
    <dsp:sp modelId="{914F713E-3A0C-42FA-92AE-955DF2BF3394}">
      <dsp:nvSpPr>
        <dsp:cNvPr id="0" name=""/>
        <dsp:cNvSpPr/>
      </dsp:nvSpPr>
      <dsp:spPr>
        <a:xfrm>
          <a:off x="4468989" y="239497"/>
          <a:ext cx="3920130" cy="1568052"/>
        </a:xfrm>
        <a:prstGeom prst="rect">
          <a:avLst/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Научные</a:t>
          </a:r>
        </a:p>
      </dsp:txBody>
      <dsp:txXfrm>
        <a:off x="4468989" y="239497"/>
        <a:ext cx="3920130" cy="1568052"/>
      </dsp:txXfrm>
    </dsp:sp>
    <dsp:sp modelId="{1BC9B20A-1938-471D-9CF6-0BE812D16AD8}">
      <dsp:nvSpPr>
        <dsp:cNvPr id="0" name=""/>
        <dsp:cNvSpPr/>
      </dsp:nvSpPr>
      <dsp:spPr>
        <a:xfrm>
          <a:off x="4468989" y="1807549"/>
          <a:ext cx="3920130" cy="2854800"/>
        </a:xfrm>
        <a:prstGeom prst="rect">
          <a:avLst/>
        </a:prstGeom>
        <a:solidFill>
          <a:schemeClr val="accent4">
            <a:tint val="40000"/>
            <a:alpha val="90000"/>
            <a:hueOff val="-3945710"/>
            <a:satOff val="22157"/>
            <a:lumOff val="1408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Задачи про то, </a:t>
          </a:r>
          <a:b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как применять математику </a:t>
          </a:r>
          <a:b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в мире природы, про науку </a:t>
          </a:r>
          <a:b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технику.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Контексты: погода </a:t>
          </a:r>
          <a:br>
            <a:rPr lang="en-US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или климат, экология, медицина, космическая наука, генетика, измерения </a:t>
          </a:r>
          <a:br>
            <a:rPr lang="en-US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8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сам мир математики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ru-RU" sz="1800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4468989" y="1807549"/>
        <a:ext cx="3920130" cy="285480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D71F-E12E-4BC2-B4CA-E6C96829FD42}">
      <dsp:nvSpPr>
        <dsp:cNvPr id="0" name=""/>
        <dsp:cNvSpPr/>
      </dsp:nvSpPr>
      <dsp:spPr>
        <a:xfrm>
          <a:off x="0" y="-81909"/>
          <a:ext cx="7809343" cy="132798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Школьник обобщает, использует информацию на основе своих исследований </a:t>
          </a:r>
          <a:b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моделирования сложных задач. Использует знания в нестандартных контекстах </a:t>
          </a:r>
        </a:p>
      </dsp:txBody>
      <dsp:txXfrm>
        <a:off x="38895" y="-43014"/>
        <a:ext cx="6264134" cy="1250190"/>
      </dsp:txXfrm>
    </dsp:sp>
    <dsp:sp modelId="{776A29C1-3E6E-4EF3-9A01-5751C8DA6A92}">
      <dsp:nvSpPr>
        <dsp:cNvPr id="0" name=""/>
        <dsp:cNvSpPr/>
      </dsp:nvSpPr>
      <dsp:spPr>
        <a:xfrm>
          <a:off x="654032" y="1381987"/>
          <a:ext cx="7809343" cy="132798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Связывает различные источники информации и представления,  плавно переходит от одного к другому. Способен к продвинутому математическому мышлению и рассуждению</a:t>
          </a:r>
        </a:p>
      </dsp:txBody>
      <dsp:txXfrm>
        <a:off x="692927" y="1420882"/>
        <a:ext cx="6214333" cy="1250190"/>
      </dsp:txXfrm>
    </dsp:sp>
    <dsp:sp modelId="{4720861C-2B4B-4938-875B-292FDE9CD92A}">
      <dsp:nvSpPr>
        <dsp:cNvPr id="0" name=""/>
        <dsp:cNvSpPr/>
      </dsp:nvSpPr>
      <dsp:spPr>
        <a:xfrm>
          <a:off x="1298303" y="2869336"/>
          <a:ext cx="7809343" cy="132798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Применяют свое понимание и навыки символических и формальных математических операций  функций, чтобы развить новые подходы и стратегии решения задач	</a:t>
          </a:r>
        </a:p>
      </dsp:txBody>
      <dsp:txXfrm>
        <a:off x="1337198" y="2908231"/>
        <a:ext cx="6224095" cy="1250190"/>
      </dsp:txXfrm>
    </dsp:sp>
    <dsp:sp modelId="{05D9C344-C322-4409-A6CB-ACAA850D3250}">
      <dsp:nvSpPr>
        <dsp:cNvPr id="0" name=""/>
        <dsp:cNvSpPr/>
      </dsp:nvSpPr>
      <dsp:spPr>
        <a:xfrm>
          <a:off x="1952335" y="4333578"/>
          <a:ext cx="7809343" cy="165561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Анализируют свои действия, формулируют </a:t>
          </a:r>
          <a:b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точно сообщают о своих решениях относительно личных выводов, </a:t>
          </a:r>
          <a:b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об их соответствии исходной ситуации </a:t>
          </a:r>
        </a:p>
      </dsp:txBody>
      <dsp:txXfrm>
        <a:off x="2000826" y="4382069"/>
        <a:ext cx="6195141" cy="1558637"/>
      </dsp:txXfrm>
    </dsp:sp>
    <dsp:sp modelId="{A0541122-0BF4-44E4-974C-89EB427D6CAA}">
      <dsp:nvSpPr>
        <dsp:cNvPr id="0" name=""/>
        <dsp:cNvSpPr/>
      </dsp:nvSpPr>
      <dsp:spPr>
        <a:xfrm>
          <a:off x="6946155" y="935202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140372" y="935202"/>
        <a:ext cx="474753" cy="649548"/>
      </dsp:txXfrm>
    </dsp:sp>
    <dsp:sp modelId="{B4052FB8-DEB5-496F-8B24-832CE5EC02B3}">
      <dsp:nvSpPr>
        <dsp:cNvPr id="0" name=""/>
        <dsp:cNvSpPr/>
      </dsp:nvSpPr>
      <dsp:spPr>
        <a:xfrm>
          <a:off x="7600188" y="2504634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794405" y="2504634"/>
        <a:ext cx="474753" cy="649548"/>
      </dsp:txXfrm>
    </dsp:sp>
    <dsp:sp modelId="{C076F7FA-C190-40B9-9736-3FEB3FD56454}">
      <dsp:nvSpPr>
        <dsp:cNvPr id="0" name=""/>
        <dsp:cNvSpPr/>
      </dsp:nvSpPr>
      <dsp:spPr>
        <a:xfrm>
          <a:off x="8244459" y="4074065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8438676" y="4074065"/>
        <a:ext cx="474753" cy="64954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D3058-8285-478B-BA47-6BE1F96EB824}">
      <dsp:nvSpPr>
        <dsp:cNvPr id="0" name=""/>
        <dsp:cNvSpPr/>
      </dsp:nvSpPr>
      <dsp:spPr>
        <a:xfrm>
          <a:off x="42" y="27063"/>
          <a:ext cx="4083742" cy="8064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Контекст</a:t>
          </a:r>
        </a:p>
      </dsp:txBody>
      <dsp:txXfrm>
        <a:off x="42" y="27063"/>
        <a:ext cx="4083742" cy="806400"/>
      </dsp:txXfrm>
    </dsp:sp>
    <dsp:sp modelId="{149E3243-C229-4427-B5F9-0F2138C78823}">
      <dsp:nvSpPr>
        <dsp:cNvPr id="0" name=""/>
        <dsp:cNvSpPr/>
      </dsp:nvSpPr>
      <dsp:spPr>
        <a:xfrm>
          <a:off x="42" y="833463"/>
          <a:ext cx="4083742" cy="122975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Местные, государственные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глобальные вопросы, текущие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исторические проблемы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Требуют понимания научных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явлений</a:t>
          </a:r>
        </a:p>
      </dsp:txBody>
      <dsp:txXfrm>
        <a:off x="42" y="833463"/>
        <a:ext cx="4083742" cy="1229759"/>
      </dsp:txXfrm>
    </dsp:sp>
    <dsp:sp modelId="{70A0BF07-126C-4DD7-A489-36D24C6A8200}">
      <dsp:nvSpPr>
        <dsp:cNvPr id="0" name=""/>
        <dsp:cNvSpPr/>
      </dsp:nvSpPr>
      <dsp:spPr>
        <a:xfrm>
          <a:off x="4655508" y="27063"/>
          <a:ext cx="4083742" cy="806400"/>
        </a:xfrm>
        <a:prstGeom prst="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Компетенции</a:t>
          </a:r>
        </a:p>
      </dsp:txBody>
      <dsp:txXfrm>
        <a:off x="4655508" y="27063"/>
        <a:ext cx="4083742" cy="806400"/>
      </dsp:txXfrm>
    </dsp:sp>
    <dsp:sp modelId="{C414E3FE-D2D0-4C27-BF66-9BD8CD95C4E6}">
      <dsp:nvSpPr>
        <dsp:cNvPr id="0" name=""/>
        <dsp:cNvSpPr/>
      </dsp:nvSpPr>
      <dsp:spPr>
        <a:xfrm>
          <a:off x="4655508" y="833463"/>
          <a:ext cx="4083742" cy="1229759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Способность научно объяснить явление, разрабатывать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проводить научные изыскания, интерпретировать научные данные</a:t>
          </a:r>
        </a:p>
      </dsp:txBody>
      <dsp:txXfrm>
        <a:off x="4655508" y="833463"/>
        <a:ext cx="4083742" cy="1229759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D3058-8285-478B-BA47-6BE1F96EB824}">
      <dsp:nvSpPr>
        <dsp:cNvPr id="0" name=""/>
        <dsp:cNvSpPr/>
      </dsp:nvSpPr>
      <dsp:spPr>
        <a:xfrm>
          <a:off x="42" y="6971"/>
          <a:ext cx="4083741" cy="11232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Личная позиция</a:t>
          </a:r>
        </a:p>
      </dsp:txBody>
      <dsp:txXfrm>
        <a:off x="42" y="6971"/>
        <a:ext cx="4083741" cy="1123200"/>
      </dsp:txXfrm>
    </dsp:sp>
    <dsp:sp modelId="{149E3243-C229-4427-B5F9-0F2138C78823}">
      <dsp:nvSpPr>
        <dsp:cNvPr id="0" name=""/>
        <dsp:cNvSpPr/>
      </dsp:nvSpPr>
      <dsp:spPr>
        <a:xfrm>
          <a:off x="42" y="1130171"/>
          <a:ext cx="4083741" cy="2087572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Личная точка зрения на науку. Проявляется через интерес к науке, технике.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Ценен научный подход 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 решению задач, осведомленность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проблемах окружающей среды</a:t>
          </a:r>
        </a:p>
      </dsp:txBody>
      <dsp:txXfrm>
        <a:off x="42" y="1130171"/>
        <a:ext cx="4083741" cy="2087572"/>
      </dsp:txXfrm>
    </dsp:sp>
    <dsp:sp modelId="{70A0BF07-126C-4DD7-A489-36D24C6A8200}">
      <dsp:nvSpPr>
        <dsp:cNvPr id="0" name=""/>
        <dsp:cNvSpPr/>
      </dsp:nvSpPr>
      <dsp:spPr>
        <a:xfrm>
          <a:off x="4655508" y="6971"/>
          <a:ext cx="4083741" cy="1123200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Знания</a:t>
          </a:r>
        </a:p>
      </dsp:txBody>
      <dsp:txXfrm>
        <a:off x="4655508" y="6971"/>
        <a:ext cx="4083741" cy="1123200"/>
      </dsp:txXfrm>
    </dsp:sp>
    <dsp:sp modelId="{C414E3FE-D2D0-4C27-BF66-9BD8CD95C4E6}">
      <dsp:nvSpPr>
        <dsp:cNvPr id="0" name=""/>
        <dsp:cNvSpPr/>
      </dsp:nvSpPr>
      <dsp:spPr>
        <a:xfrm>
          <a:off x="4655551" y="1130171"/>
          <a:ext cx="4083741" cy="2087572"/>
        </a:xfrm>
        <a:prstGeom prst="rect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Понимание значимых научных фактов, концепций и теорий в основе научного знания.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Знание мира природы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достижений (</a:t>
          </a:r>
          <a:r>
            <a:rPr lang="ru-RU" sz="150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предметные</a:t>
          </a: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Понимание, как формируются знания (</a:t>
          </a:r>
          <a:r>
            <a:rPr lang="ru-RU" sz="150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процессуальные</a:t>
          </a: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), практическое применение знаний (</a:t>
          </a:r>
          <a:r>
            <a:rPr lang="ru-RU" sz="1500" kern="1200" dirty="0" err="1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)</a:t>
          </a:r>
        </a:p>
      </dsp:txBody>
      <dsp:txXfrm>
        <a:off x="4655551" y="1130171"/>
        <a:ext cx="4083741" cy="2087572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D3058-8285-478B-BA47-6BE1F96EB824}">
      <dsp:nvSpPr>
        <dsp:cNvPr id="0" name=""/>
        <dsp:cNvSpPr/>
      </dsp:nvSpPr>
      <dsp:spPr>
        <a:xfrm>
          <a:off x="0" y="27063"/>
          <a:ext cx="3518827" cy="8064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Контекст</a:t>
          </a:r>
        </a:p>
      </dsp:txBody>
      <dsp:txXfrm>
        <a:off x="0" y="27063"/>
        <a:ext cx="3518827" cy="806400"/>
      </dsp:txXfrm>
    </dsp:sp>
    <dsp:sp modelId="{149E3243-C229-4427-B5F9-0F2138C78823}">
      <dsp:nvSpPr>
        <dsp:cNvPr id="0" name=""/>
        <dsp:cNvSpPr/>
      </dsp:nvSpPr>
      <dsp:spPr>
        <a:xfrm>
          <a:off x="0" y="833463"/>
          <a:ext cx="3518827" cy="1229759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Местные, государственные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глобальные вопросы, текущие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исторические проблемы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Требуют понимания научных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технологических явлений</a:t>
          </a:r>
        </a:p>
      </dsp:txBody>
      <dsp:txXfrm>
        <a:off x="0" y="833463"/>
        <a:ext cx="3518827" cy="1229759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65E9A8-C4C4-4F28-9499-B49FDA57F641}">
      <dsp:nvSpPr>
        <dsp:cNvPr id="0" name=""/>
        <dsp:cNvSpPr/>
      </dsp:nvSpPr>
      <dsp:spPr>
        <a:xfrm>
          <a:off x="0" y="27063"/>
          <a:ext cx="3728906" cy="806400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Компетенции</a:t>
          </a:r>
          <a:endParaRPr lang="ru-RU" sz="1500" kern="1200" dirty="0">
            <a:latin typeface="Arial" pitchFamily="34" charset="0"/>
            <a:cs typeface="Arial" pitchFamily="34" charset="0"/>
          </a:endParaRPr>
        </a:p>
      </dsp:txBody>
      <dsp:txXfrm>
        <a:off x="0" y="27063"/>
        <a:ext cx="3728906" cy="806400"/>
      </dsp:txXfrm>
    </dsp:sp>
    <dsp:sp modelId="{6235EE7F-CE96-4C1A-82BA-165E47A037A0}">
      <dsp:nvSpPr>
        <dsp:cNvPr id="0" name=""/>
        <dsp:cNvSpPr/>
      </dsp:nvSpPr>
      <dsp:spPr>
        <a:xfrm>
          <a:off x="0" y="833463"/>
          <a:ext cx="3728906" cy="1229759"/>
        </a:xfrm>
        <a:prstGeom prst="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Способность научно объяснить явление, разрабатывать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и проводить научные изыскания, интерпретировать научные данные</a:t>
          </a:r>
        </a:p>
      </dsp:txBody>
      <dsp:txXfrm>
        <a:off x="0" y="833463"/>
        <a:ext cx="3728906" cy="122975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0A0BF07-126C-4DD7-A489-36D24C6A8200}">
      <dsp:nvSpPr>
        <dsp:cNvPr id="0" name=""/>
        <dsp:cNvSpPr/>
      </dsp:nvSpPr>
      <dsp:spPr>
        <a:xfrm>
          <a:off x="0" y="3524"/>
          <a:ext cx="4682811" cy="151214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Знания</a:t>
          </a:r>
        </a:p>
      </dsp:txBody>
      <dsp:txXfrm>
        <a:off x="0" y="3524"/>
        <a:ext cx="4682811" cy="1512148"/>
      </dsp:txXfrm>
    </dsp:sp>
    <dsp:sp modelId="{C414E3FE-D2D0-4C27-BF66-9BD8CD95C4E6}">
      <dsp:nvSpPr>
        <dsp:cNvPr id="0" name=""/>
        <dsp:cNvSpPr/>
      </dsp:nvSpPr>
      <dsp:spPr>
        <a:xfrm>
          <a:off x="0" y="1382323"/>
          <a:ext cx="4682811" cy="1888560"/>
        </a:xfrm>
        <a:prstGeom prst="rect">
          <a:avLst/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Понимание значимых научных фактов, концепций и теорий в основе научного знания.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Знание мира природы </a:t>
          </a:r>
          <a:b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</a:br>
          <a: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и технологических достижений </a:t>
          </a:r>
          <a:r>
            <a:rPr lang="ru-RU" sz="150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(предметные).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Понимание, как формируются знания </a:t>
          </a:r>
          <a:r>
            <a:rPr lang="ru-RU" sz="150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(процессуальные), </a:t>
          </a:r>
          <a:r>
            <a:rPr lang="ru-RU" sz="1500" b="1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практическое применение знаний</a:t>
          </a:r>
          <a:r>
            <a:rPr lang="ru-RU" sz="1500" b="0" kern="12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rPr>
            <a:t> </a:t>
          </a:r>
          <a:r>
            <a:rPr lang="en-US" sz="1500" b="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(</a:t>
          </a:r>
          <a:r>
            <a:rPr lang="ru-RU" sz="1500" kern="1200" dirty="0" err="1">
              <a:solidFill>
                <a:srgbClr val="C00000"/>
              </a:solidFill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500" kern="1200" dirty="0">
              <a:solidFill>
                <a:srgbClr val="C00000"/>
              </a:solidFill>
              <a:latin typeface="Arial" pitchFamily="34" charset="0"/>
              <a:cs typeface="Arial" pitchFamily="34" charset="0"/>
            </a:rPr>
            <a:t>)</a:t>
          </a:r>
        </a:p>
      </dsp:txBody>
      <dsp:txXfrm>
        <a:off x="0" y="1382323"/>
        <a:ext cx="4682811" cy="1888560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3D3058-8285-478B-BA47-6BE1F96EB824}">
      <dsp:nvSpPr>
        <dsp:cNvPr id="0" name=""/>
        <dsp:cNvSpPr/>
      </dsp:nvSpPr>
      <dsp:spPr>
        <a:xfrm>
          <a:off x="0" y="13169"/>
          <a:ext cx="4275110" cy="109440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Личная позиция</a:t>
          </a:r>
          <a:b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24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(отношение к науке)</a:t>
          </a:r>
        </a:p>
      </dsp:txBody>
      <dsp:txXfrm>
        <a:off x="0" y="13169"/>
        <a:ext cx="4275110" cy="1094400"/>
      </dsp:txXfrm>
    </dsp:sp>
    <dsp:sp modelId="{149E3243-C229-4427-B5F9-0F2138C78823}">
      <dsp:nvSpPr>
        <dsp:cNvPr id="0" name=""/>
        <dsp:cNvSpPr/>
      </dsp:nvSpPr>
      <dsp:spPr>
        <a:xfrm>
          <a:off x="0" y="1104494"/>
          <a:ext cx="4275110" cy="166896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Личная точка зрения на науку. Проявляется через интерес к науке, технике.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Ценен научный подход 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к решению задач, осведомленность </a:t>
          </a:r>
          <a:b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</a:br>
          <a:r>
            <a:rPr lang="ru-RU" sz="1500" kern="1200" dirty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 проблемах окружающей среды</a:t>
          </a:r>
        </a:p>
      </dsp:txBody>
      <dsp:txXfrm>
        <a:off x="0" y="1104494"/>
        <a:ext cx="4275110" cy="166896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DDD71F-E12E-4BC2-B4CA-E6C96829FD42}">
      <dsp:nvSpPr>
        <dsp:cNvPr id="0" name=""/>
        <dsp:cNvSpPr/>
      </dsp:nvSpPr>
      <dsp:spPr>
        <a:xfrm>
          <a:off x="0" y="-81909"/>
          <a:ext cx="7809343" cy="132798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Ученики используют предметные, процедурные и </a:t>
          </a:r>
          <a:r>
            <a:rPr lang="ru-RU" sz="1800" b="1" kern="1200" dirty="0" err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эпистемологические</a:t>
          </a: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 знания. Объясняют, оценивают, проводят научное исследование</a:t>
          </a:r>
        </a:p>
      </dsp:txBody>
      <dsp:txXfrm>
        <a:off x="38895" y="-43014"/>
        <a:ext cx="6264134" cy="1250190"/>
      </dsp:txXfrm>
    </dsp:sp>
    <dsp:sp modelId="{776A29C1-3E6E-4EF3-9A01-5751C8DA6A92}">
      <dsp:nvSpPr>
        <dsp:cNvPr id="0" name=""/>
        <dsp:cNvSpPr/>
      </dsp:nvSpPr>
      <dsp:spPr>
        <a:xfrm>
          <a:off x="654032" y="1323356"/>
          <a:ext cx="7809343" cy="132798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Интерпретируют данные в различных сложных жизненных ситуациях, которые требуют высокого уровня когнитивной деятельности</a:t>
          </a:r>
        </a:p>
      </dsp:txBody>
      <dsp:txXfrm>
        <a:off x="692927" y="1362251"/>
        <a:ext cx="6214333" cy="1250190"/>
      </dsp:txXfrm>
    </dsp:sp>
    <dsp:sp modelId="{4720861C-2B4B-4938-875B-292FDE9CD92A}">
      <dsp:nvSpPr>
        <dsp:cNvPr id="0" name=""/>
        <dsp:cNvSpPr/>
      </dsp:nvSpPr>
      <dsp:spPr>
        <a:xfrm>
          <a:off x="1298303" y="2740349"/>
          <a:ext cx="7809343" cy="132798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Делают выводы из информации в различных источниках данных, объясняют многоступенчатые причинно-следственные связи	</a:t>
          </a:r>
        </a:p>
      </dsp:txBody>
      <dsp:txXfrm>
        <a:off x="1337198" y="2779244"/>
        <a:ext cx="6224095" cy="1250190"/>
      </dsp:txXfrm>
    </dsp:sp>
    <dsp:sp modelId="{05D9C344-C322-4409-A6CB-ACAA850D3250}">
      <dsp:nvSpPr>
        <dsp:cNvPr id="0" name=""/>
        <dsp:cNvSpPr/>
      </dsp:nvSpPr>
      <dsp:spPr>
        <a:xfrm>
          <a:off x="1952335" y="4157687"/>
          <a:ext cx="7809343" cy="165561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Различают научные и ненаучные вопросы, объясняют цели исследования, контролируют сложные данные. Делают выводы о надежности</a:t>
          </a:r>
          <a:b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</a:br>
          <a:r>
            <a:rPr lang="ru-RU" sz="1800" b="1" kern="1200" spc="-60" baseline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rPr>
            <a:t>и точности научных утверждений. Демонстрируют передовое научное мышление…</a:t>
          </a:r>
        </a:p>
      </dsp:txBody>
      <dsp:txXfrm>
        <a:off x="2000826" y="4206178"/>
        <a:ext cx="6195141" cy="1558637"/>
      </dsp:txXfrm>
    </dsp:sp>
    <dsp:sp modelId="{A0541122-0BF4-44E4-974C-89EB427D6CAA}">
      <dsp:nvSpPr>
        <dsp:cNvPr id="0" name=""/>
        <dsp:cNvSpPr/>
      </dsp:nvSpPr>
      <dsp:spPr>
        <a:xfrm>
          <a:off x="6946155" y="935202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140372" y="935202"/>
        <a:ext cx="474753" cy="649548"/>
      </dsp:txXfrm>
    </dsp:sp>
    <dsp:sp modelId="{B4052FB8-DEB5-496F-8B24-832CE5EC02B3}">
      <dsp:nvSpPr>
        <dsp:cNvPr id="0" name=""/>
        <dsp:cNvSpPr/>
      </dsp:nvSpPr>
      <dsp:spPr>
        <a:xfrm>
          <a:off x="7600188" y="2504634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7794405" y="2504634"/>
        <a:ext cx="474753" cy="649548"/>
      </dsp:txXfrm>
    </dsp:sp>
    <dsp:sp modelId="{C076F7FA-C190-40B9-9736-3FEB3FD56454}">
      <dsp:nvSpPr>
        <dsp:cNvPr id="0" name=""/>
        <dsp:cNvSpPr/>
      </dsp:nvSpPr>
      <dsp:spPr>
        <a:xfrm>
          <a:off x="8221015" y="3898182"/>
          <a:ext cx="863187" cy="863187"/>
        </a:xfrm>
        <a:prstGeom prst="downArrow">
          <a:avLst>
            <a:gd name="adj1" fmla="val 55000"/>
            <a:gd name="adj2" fmla="val 45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b="1" kern="120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itchFamily="34" charset="0"/>
            <a:cs typeface="Arial" pitchFamily="34" charset="0"/>
          </a:endParaRPr>
        </a:p>
      </dsp:txBody>
      <dsp:txXfrm>
        <a:off x="8415232" y="3898182"/>
        <a:ext cx="474753" cy="649548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E67310-36B4-4625-9CEA-CB55320A1A5E}">
      <dsp:nvSpPr>
        <dsp:cNvPr id="0" name=""/>
        <dsp:cNvSpPr/>
      </dsp:nvSpPr>
      <dsp:spPr>
        <a:xfrm>
          <a:off x="2814" y="533628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объем, содержание, планируемые результаты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814" y="533628"/>
        <a:ext cx="2233217" cy="1339930"/>
      </dsp:txXfrm>
    </dsp:sp>
    <dsp:sp modelId="{6EAC13B9-22DA-4E11-A30E-57BE4936E89B}">
      <dsp:nvSpPr>
        <dsp:cNvPr id="0" name=""/>
        <dsp:cNvSpPr/>
      </dsp:nvSpPr>
      <dsp:spPr>
        <a:xfrm>
          <a:off x="2459354" y="533628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организационно-педагогические условия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459354" y="533628"/>
        <a:ext cx="2233217" cy="1339930"/>
      </dsp:txXfrm>
    </dsp:sp>
    <dsp:sp modelId="{40D3D189-5D1D-4845-967F-A3BDA4F05EB1}">
      <dsp:nvSpPr>
        <dsp:cNvPr id="0" name=""/>
        <dsp:cNvSpPr/>
      </dsp:nvSpPr>
      <dsp:spPr>
        <a:xfrm>
          <a:off x="4915894" y="533628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формы аттестации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4915894" y="533628"/>
        <a:ext cx="2233217" cy="1339930"/>
      </dsp:txXfrm>
    </dsp:sp>
    <dsp:sp modelId="{83F34F92-F0B1-47FF-A363-0DF757F5E5F2}">
      <dsp:nvSpPr>
        <dsp:cNvPr id="0" name=""/>
        <dsp:cNvSpPr/>
      </dsp:nvSpPr>
      <dsp:spPr>
        <a:xfrm>
          <a:off x="7372434" y="533628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учебный план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7372434" y="533628"/>
        <a:ext cx="2233217" cy="1339930"/>
      </dsp:txXfrm>
    </dsp:sp>
    <dsp:sp modelId="{22B84603-CE02-48A0-B576-B0007AC327DD}">
      <dsp:nvSpPr>
        <dsp:cNvPr id="0" name=""/>
        <dsp:cNvSpPr/>
      </dsp:nvSpPr>
      <dsp:spPr>
        <a:xfrm>
          <a:off x="2814" y="2096881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календарный учебный график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2814" y="2096881"/>
        <a:ext cx="2233217" cy="1339930"/>
      </dsp:txXfrm>
    </dsp:sp>
    <dsp:sp modelId="{247BA867-19C4-422E-BB9C-A75ECEBEAC8D}">
      <dsp:nvSpPr>
        <dsp:cNvPr id="0" name=""/>
        <dsp:cNvSpPr/>
      </dsp:nvSpPr>
      <dsp:spPr>
        <a:xfrm>
          <a:off x="2459354" y="2096881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рабочие программы учебных предметов, курсов, дисциплин (модулей)</a:t>
          </a:r>
          <a:endParaRPr lang="ru-RU" sz="1900" kern="1200" dirty="0">
            <a:solidFill>
              <a:schemeClr val="tx1"/>
            </a:solidFill>
          </a:endParaRPr>
        </a:p>
      </dsp:txBody>
      <dsp:txXfrm>
        <a:off x="2459354" y="2096881"/>
        <a:ext cx="2233217" cy="1339930"/>
      </dsp:txXfrm>
    </dsp:sp>
    <dsp:sp modelId="{7F9B3A1B-2EAD-4C9F-BE53-FD52D92B41C9}">
      <dsp:nvSpPr>
        <dsp:cNvPr id="0" name=""/>
        <dsp:cNvSpPr/>
      </dsp:nvSpPr>
      <dsp:spPr>
        <a:xfrm>
          <a:off x="4915894" y="2096881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оценочные и методические материалы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4915894" y="2096881"/>
        <a:ext cx="2233217" cy="1339930"/>
      </dsp:txXfrm>
    </dsp:sp>
    <dsp:sp modelId="{13C72ECF-8918-40D1-B97F-5F2EAE0CCF55}">
      <dsp:nvSpPr>
        <dsp:cNvPr id="0" name=""/>
        <dsp:cNvSpPr/>
      </dsp:nvSpPr>
      <dsp:spPr>
        <a:xfrm>
          <a:off x="7372434" y="2096881"/>
          <a:ext cx="2233217" cy="1339930"/>
        </a:xfrm>
        <a:prstGeom prst="rect">
          <a:avLst/>
        </a:prstGeom>
        <a:solidFill>
          <a:srgbClr val="E5F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иные компоненты</a:t>
          </a:r>
          <a:endParaRPr lang="ru-RU" sz="2000" kern="1200" dirty="0">
            <a:solidFill>
              <a:schemeClr val="tx1"/>
            </a:solidFill>
          </a:endParaRPr>
        </a:p>
      </dsp:txBody>
      <dsp:txXfrm>
        <a:off x="7372434" y="2096881"/>
        <a:ext cx="2233217" cy="133993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A520C7-949E-4FFA-86C9-D318918E17CB}">
      <dsp:nvSpPr>
        <dsp:cNvPr id="0" name=""/>
        <dsp:cNvSpPr/>
      </dsp:nvSpPr>
      <dsp:spPr>
        <a:xfrm>
          <a:off x="326042" y="0"/>
          <a:ext cx="8712888" cy="5445554"/>
        </a:xfrm>
        <a:prstGeom prst="swooshArrow">
          <a:avLst>
            <a:gd name="adj1" fmla="val 25000"/>
            <a:gd name="adj2" fmla="val 25000"/>
          </a:avLst>
        </a:prstGeom>
        <a:solidFill>
          <a:srgbClr val="0070C0"/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prstMaterial="plastic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986B39-6A25-44B0-A210-3DA4BC420DBD}">
      <dsp:nvSpPr>
        <dsp:cNvPr id="0" name=""/>
        <dsp:cNvSpPr/>
      </dsp:nvSpPr>
      <dsp:spPr>
        <a:xfrm>
          <a:off x="1184262" y="4049314"/>
          <a:ext cx="200396" cy="200396"/>
        </a:xfrm>
        <a:prstGeom prst="ellipse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B9B70B1-1868-4F5A-A729-1AC830190B51}">
      <dsp:nvSpPr>
        <dsp:cNvPr id="0" name=""/>
        <dsp:cNvSpPr/>
      </dsp:nvSpPr>
      <dsp:spPr>
        <a:xfrm>
          <a:off x="726230" y="4149512"/>
          <a:ext cx="3400452" cy="1296042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186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Содержание образования</a:t>
          </a:r>
        </a:p>
      </dsp:txBody>
      <dsp:txXfrm>
        <a:off x="726230" y="4149512"/>
        <a:ext cx="3400452" cy="1296042"/>
      </dsp:txXfrm>
    </dsp:sp>
    <dsp:sp modelId="{1A3D23AD-48A5-4B4C-B0C9-642B5554B00B}">
      <dsp:nvSpPr>
        <dsp:cNvPr id="0" name=""/>
        <dsp:cNvSpPr/>
      </dsp:nvSpPr>
      <dsp:spPr>
        <a:xfrm>
          <a:off x="2600106" y="2782678"/>
          <a:ext cx="348515" cy="348515"/>
        </a:xfrm>
        <a:prstGeom prst="ellipse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88A060-DC3F-4995-B415-44D1A6AB3CFA}">
      <dsp:nvSpPr>
        <dsp:cNvPr id="0" name=""/>
        <dsp:cNvSpPr/>
      </dsp:nvSpPr>
      <dsp:spPr>
        <a:xfrm>
          <a:off x="2774364" y="2956936"/>
          <a:ext cx="1829706" cy="2488618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467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Статус учителя </a:t>
          </a:r>
        </a:p>
      </dsp:txBody>
      <dsp:txXfrm>
        <a:off x="2774364" y="2956936"/>
        <a:ext cx="1829706" cy="2488618"/>
      </dsp:txXfrm>
    </dsp:sp>
    <dsp:sp modelId="{4C8FE4FC-A605-4A51-873A-B1E3F4F06B04}">
      <dsp:nvSpPr>
        <dsp:cNvPr id="0" name=""/>
        <dsp:cNvSpPr/>
      </dsp:nvSpPr>
      <dsp:spPr>
        <a:xfrm>
          <a:off x="4408030" y="1849310"/>
          <a:ext cx="461783" cy="461783"/>
        </a:xfrm>
        <a:prstGeom prst="ellipse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52AA7AA-E594-4662-9C19-EFEB26D7DE88}">
      <dsp:nvSpPr>
        <dsp:cNvPr id="0" name=""/>
        <dsp:cNvSpPr/>
      </dsp:nvSpPr>
      <dsp:spPr>
        <a:xfrm>
          <a:off x="4638922" y="2080202"/>
          <a:ext cx="1829706" cy="3365352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4689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Детско-взрослая общность</a:t>
          </a:r>
        </a:p>
      </dsp:txBody>
      <dsp:txXfrm>
        <a:off x="4638922" y="2080202"/>
        <a:ext cx="1829706" cy="3365352"/>
      </dsp:txXfrm>
    </dsp:sp>
    <dsp:sp modelId="{CFB64BEB-09A1-41B3-814B-55D4715B448A}">
      <dsp:nvSpPr>
        <dsp:cNvPr id="0" name=""/>
        <dsp:cNvSpPr/>
      </dsp:nvSpPr>
      <dsp:spPr>
        <a:xfrm>
          <a:off x="6377143" y="1231784"/>
          <a:ext cx="618615" cy="618615"/>
        </a:xfrm>
        <a:prstGeom prst="ellipse">
          <a:avLst/>
        </a:prstGeom>
        <a:solidFill>
          <a:schemeClr val="bg1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DE1E18-E5DE-4CA1-B474-57B2F5239D4C}">
      <dsp:nvSpPr>
        <dsp:cNvPr id="0" name=""/>
        <dsp:cNvSpPr/>
      </dsp:nvSpPr>
      <dsp:spPr>
        <a:xfrm>
          <a:off x="6146038" y="1819480"/>
          <a:ext cx="2908885" cy="3188852"/>
        </a:xfrm>
        <a:prstGeom prst="rect">
          <a:avLst/>
        </a:prstGeom>
        <a:noFill/>
        <a:ln w="9525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7791" tIns="0" rIns="0" bIns="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Инфраструктура</a:t>
          </a:r>
        </a:p>
      </dsp:txBody>
      <dsp:txXfrm>
        <a:off x="6146038" y="1819480"/>
        <a:ext cx="2908885" cy="31888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70388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711825" y="0"/>
            <a:ext cx="4370388" cy="3778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C2735-16C0-431C-B13F-07070C5B3444}" type="datetimeFigureOut">
              <a:rPr lang="ru-RU" smtClean="0"/>
              <a:t>28.02.2020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151188" y="566738"/>
            <a:ext cx="3781425" cy="2836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08063" y="3592513"/>
            <a:ext cx="8067675" cy="34036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83438"/>
            <a:ext cx="4370388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711825" y="7183438"/>
            <a:ext cx="4370388" cy="3778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18C630-03B8-4BA4-A436-EEAD9447E41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3058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0013" y="1143000"/>
            <a:ext cx="4116387" cy="30861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400253"/>
            <a:ext cx="5486976" cy="360057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u-RU" altLang="ru-RU">
              <a:latin typeface="Times New Roman" pitchFamily="18" charset="0"/>
            </a:endParaRPr>
          </a:p>
        </p:txBody>
      </p:sp>
      <p:sp>
        <p:nvSpPr>
          <p:cNvPr id="48132" name="Text Box 3"/>
          <p:cNvSpPr txBox="1">
            <a:spLocks noChangeArrowheads="1"/>
          </p:cNvSpPr>
          <p:nvPr/>
        </p:nvSpPr>
        <p:spPr bwMode="auto">
          <a:xfrm>
            <a:off x="3884088" y="8685103"/>
            <a:ext cx="2972472" cy="458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78903" tIns="41030" rIns="78903" bIns="4103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hangingPunct="1">
              <a:buClr>
                <a:srgbClr val="000000"/>
              </a:buClr>
              <a:buSzPct val="45000"/>
              <a:buFont typeface="Wingdings" pitchFamily="2" charset="2"/>
              <a:buNone/>
            </a:pPr>
            <a:fld id="{6B46D00C-16FC-464D-9759-ABBD6162D1A8}" type="slidenum">
              <a:rPr lang="ru-RU" altLang="ru-RU" sz="1100">
                <a:solidFill>
                  <a:srgbClr val="000000"/>
                </a:solidFill>
              </a:rPr>
              <a:pPr algn="r" eaLnBrk="1" hangingPunct="1">
                <a:buClr>
                  <a:srgbClr val="000000"/>
                </a:buClr>
                <a:buSzPct val="45000"/>
                <a:buFont typeface="Wingdings" pitchFamily="2" charset="2"/>
                <a:buNone/>
              </a:pPr>
              <a:t>2</a:t>
            </a:fld>
            <a:endParaRPr lang="ru-RU" altLang="ru-RU" sz="11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2429CA3-02FE-4D54-925A-695519481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C6623-93AF-45DF-9768-5B3D7C23BFC3}" type="slidenum">
              <a:rPr lang="en-US" altLang="ru-RU"/>
              <a:pPr/>
              <a:t>5</a:t>
            </a:fld>
            <a:endParaRPr lang="en-US" altLang="ru-RU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FC27D128-2C62-4A76-B6D4-A34AFC1BF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CECBCB02-31E1-42EA-9FFD-E4682F3CC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2429CA3-02FE-4D54-925A-695519481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C6623-93AF-45DF-9768-5B3D7C23BFC3}" type="slidenum">
              <a:rPr lang="en-US" altLang="ru-RU"/>
              <a:pPr/>
              <a:t>6</a:t>
            </a:fld>
            <a:endParaRPr lang="en-US" altLang="ru-RU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FC27D128-2C62-4A76-B6D4-A34AFC1BF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CECBCB02-31E1-42EA-9FFD-E4682F3CC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212380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2429CA3-02FE-4D54-925A-695519481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C6623-93AF-45DF-9768-5B3D7C23BFC3}" type="slidenum">
              <a:rPr lang="en-US" altLang="ru-RU"/>
              <a:pPr/>
              <a:t>7</a:t>
            </a:fld>
            <a:endParaRPr lang="en-US" altLang="ru-RU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FC27D128-2C62-4A76-B6D4-A34AFC1BF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CECBCB02-31E1-42EA-9FFD-E4682F3CC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5197146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2429CA3-02FE-4D54-925A-695519481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C6623-93AF-45DF-9768-5B3D7C23BFC3}" type="slidenum">
              <a:rPr lang="en-US" altLang="ru-RU"/>
              <a:pPr/>
              <a:t>8</a:t>
            </a:fld>
            <a:endParaRPr lang="en-US" altLang="ru-RU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FC27D128-2C62-4A76-B6D4-A34AFC1BF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CECBCB02-31E1-42EA-9FFD-E4682F3CC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3332174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>
            <a:extLst>
              <a:ext uri="{FF2B5EF4-FFF2-40B4-BE49-F238E27FC236}">
                <a16:creationId xmlns:a16="http://schemas.microsoft.com/office/drawing/2014/main" id="{A2429CA3-02FE-4D54-925A-6955194811C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FC6623-93AF-45DF-9768-5B3D7C23BFC3}" type="slidenum">
              <a:rPr lang="en-US" altLang="ru-RU"/>
              <a:pPr/>
              <a:t>9</a:t>
            </a:fld>
            <a:endParaRPr lang="en-US" altLang="ru-RU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FC27D128-2C62-4A76-B6D4-A34AFC1BFF6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CECBCB02-31E1-42EA-9FFD-E4682F3CC9D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97537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94FEE1B-EB0E-4A3E-B89D-F8697D7AFA9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26</a:t>
            </a:fld>
            <a:endParaRPr lang="ru-RU" altLang="ru-RU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12"/>
          <p:cNvSpPr txBox="1"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907" tIns="39449" rIns="78907" bIns="39449"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>
              <a:lnSpc>
                <a:spcPct val="93000"/>
              </a:lnSpc>
              <a:spcBef>
                <a:spcPct val="0"/>
              </a:spcBef>
            </a:pPr>
            <a:fld id="{C51DF14F-8CC5-45F7-B407-093EA9002BD3}" type="slidenum">
              <a:rPr lang="ru-RU" altLang="ru-RU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 eaLnBrk="1">
                <a:lnSpc>
                  <a:spcPct val="93000"/>
                </a:lnSpc>
                <a:spcBef>
                  <a:spcPct val="0"/>
                </a:spcBef>
              </a:pPr>
              <a:t>41</a:t>
            </a:fld>
            <a:endParaRPr lang="ru-RU" altLang="ru-RU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Box 1"/>
          <p:cNvSpPr/>
          <p:nvPr/>
        </p:nvSpPr>
        <p:spPr>
          <a:xfrm>
            <a:off x="5707151" y="7183395"/>
            <a:ext cx="4367312" cy="37420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737A2E6-4666-4883-B098-7191EF01F5B5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41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4" name="Text Box 2"/>
          <p:cNvSpPr/>
          <p:nvPr/>
        </p:nvSpPr>
        <p:spPr>
          <a:xfrm>
            <a:off x="5707152" y="7184708"/>
            <a:ext cx="4371980" cy="37551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7EE50E-D7EA-49C4-BA79-D72FBF2ACF38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41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5" name="Text Box 3"/>
          <p:cNvSpPr/>
          <p:nvPr/>
        </p:nvSpPr>
        <p:spPr>
          <a:xfrm>
            <a:off x="0" y="0"/>
            <a:ext cx="2335" cy="131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D300B7A-D293-4CAC-8574-A06AFFD67C17}" type="slidenum">
              <a:rPr lang="ru-RU" sz="1200" kern="0">
                <a:solidFill>
                  <a:srgbClr val="FFFFFF"/>
                </a:solidFill>
                <a:latin typeface="Arial" pitchFamily="18"/>
                <a:ea typeface="Lucida Sans Unicode" pitchFamily="1"/>
                <a:cs typeface="Lucida Sans Unicode" pitchFamily="34"/>
              </a:rPr>
              <a:pPr fontAlgn="auto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41</a:t>
            </a:fld>
            <a:endParaRPr lang="ru-RU" sz="1200" kern="0">
              <a:solidFill>
                <a:srgbClr val="FFFFFF"/>
              </a:solidFill>
              <a:latin typeface="Arial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165894" name="Rectangle 4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48013" y="574675"/>
            <a:ext cx="3775075" cy="2830513"/>
          </a:xfrm>
          <a:solidFill>
            <a:srgbClr val="4F81BD"/>
          </a:solidFill>
          <a:ln w="25402">
            <a:solidFill>
              <a:srgbClr val="385D8A"/>
            </a:solidFill>
            <a:miter lim="800000"/>
            <a:headEnd/>
            <a:tailEnd/>
          </a:ln>
        </p:spPr>
      </p:sp>
      <p:sp>
        <p:nvSpPr>
          <p:cNvPr id="165895" name="Rectangle 5"/>
          <p:cNvSpPr>
            <a:spLocks noGrp="1"/>
          </p:cNvSpPr>
          <p:nvPr>
            <p:ph type="body" sz="quarter" idx="1"/>
          </p:nvPr>
        </p:nvSpPr>
        <p:spPr bwMode="auto">
          <a:xfrm>
            <a:off x="1008380" y="3592354"/>
            <a:ext cx="8057703" cy="339803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8907" tIns="39449" rIns="78907" bIns="39449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ru-RU" altLang="ru-RU">
              <a:latin typeface="Arial" pitchFamily="34" charset="0"/>
              <a:ea typeface="Arial Unicode MS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12"/>
          <p:cNvSpPr txBox="1"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907" tIns="39449" rIns="78907" bIns="39449"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>
              <a:lnSpc>
                <a:spcPct val="93000"/>
              </a:lnSpc>
              <a:spcBef>
                <a:spcPct val="0"/>
              </a:spcBef>
            </a:pPr>
            <a:fld id="{6F77DEB6-4BE3-4A47-9880-690E6E4464CC}" type="slidenum">
              <a:rPr lang="ru-RU" altLang="ru-RU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pPr algn="ctr" eaLnBrk="1">
                <a:lnSpc>
                  <a:spcPct val="93000"/>
                </a:lnSpc>
                <a:spcBef>
                  <a:spcPct val="0"/>
                </a:spcBef>
              </a:pPr>
              <a:t>55</a:t>
            </a:fld>
            <a:endParaRPr lang="ru-RU" altLang="ru-RU">
              <a:solidFill>
                <a:srgbClr val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 Box 1"/>
          <p:cNvSpPr/>
          <p:nvPr/>
        </p:nvSpPr>
        <p:spPr>
          <a:xfrm>
            <a:off x="5707151" y="7183395"/>
            <a:ext cx="4367312" cy="37420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59F8ADFE-F1DB-423C-91BE-6A1AF0D2FDE2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55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4" name="Text Box 2"/>
          <p:cNvSpPr/>
          <p:nvPr/>
        </p:nvSpPr>
        <p:spPr>
          <a:xfrm>
            <a:off x="5707152" y="7184708"/>
            <a:ext cx="4371980" cy="37551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C4B418B-191A-4559-9547-8C694267061E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55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5" name="Text Box 3"/>
          <p:cNvSpPr/>
          <p:nvPr/>
        </p:nvSpPr>
        <p:spPr>
          <a:xfrm>
            <a:off x="0" y="0"/>
            <a:ext cx="2335" cy="131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07EE259-138F-46E6-BFD3-1B7DFCD8542B}" type="slidenum">
              <a:rPr lang="ru-RU" sz="1200" kern="0">
                <a:solidFill>
                  <a:srgbClr val="FFFFFF"/>
                </a:solidFill>
                <a:latin typeface="Arial" pitchFamily="18"/>
                <a:ea typeface="Lucida Sans Unicode" pitchFamily="1"/>
                <a:cs typeface="Lucida Sans Unicode" pitchFamily="34"/>
              </a:rPr>
              <a:pPr fontAlgn="auto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55</a:t>
            </a:fld>
            <a:endParaRPr lang="ru-RU" sz="1200" kern="0">
              <a:solidFill>
                <a:srgbClr val="FFFFFF"/>
              </a:solidFill>
              <a:latin typeface="Arial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171014" name="Rectangle 4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48013" y="574675"/>
            <a:ext cx="3775075" cy="2830513"/>
          </a:xfrm>
          <a:solidFill>
            <a:srgbClr val="4F81BD"/>
          </a:solidFill>
          <a:ln w="25402">
            <a:solidFill>
              <a:srgbClr val="385D8A"/>
            </a:solidFill>
            <a:miter lim="800000"/>
            <a:headEnd/>
            <a:tailEnd/>
          </a:ln>
        </p:spPr>
      </p:sp>
      <p:sp>
        <p:nvSpPr>
          <p:cNvPr id="171015" name="Rectangle 5"/>
          <p:cNvSpPr>
            <a:spLocks noGrp="1"/>
          </p:cNvSpPr>
          <p:nvPr>
            <p:ph type="body" sz="quarter" idx="1"/>
          </p:nvPr>
        </p:nvSpPr>
        <p:spPr bwMode="auto">
          <a:xfrm>
            <a:off x="1008380" y="3592354"/>
            <a:ext cx="8057703" cy="339803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8907" tIns="39449" rIns="78907" bIns="39449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ru-RU" altLang="ru-RU">
              <a:latin typeface="Arial" pitchFamily="34" charset="0"/>
              <a:ea typeface="Arial Unicode MS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12"/>
          <p:cNvSpPr txBox="1"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907" tIns="39449" rIns="78907" bIns="39449" anchor="b"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>
              <a:lnSpc>
                <a:spcPct val="93000"/>
              </a:lnSpc>
              <a:spcBef>
                <a:spcPct val="0"/>
              </a:spcBef>
            </a:pPr>
            <a:fld id="{BA3AF0A6-9A45-4FED-A637-DD16A08D9BE4}" type="slidenum">
              <a:rPr lang="ru-RU" altLang="ru-RU">
                <a:solidFill>
                  <a:srgbClr val="FFFFFF"/>
                </a:solidFill>
                <a:latin typeface="Arial" pitchFamily="34" charset="0"/>
              </a:rPr>
              <a:pPr algn="ctr" eaLnBrk="1">
                <a:lnSpc>
                  <a:spcPct val="93000"/>
                </a:lnSpc>
                <a:spcBef>
                  <a:spcPct val="0"/>
                </a:spcBef>
              </a:pPr>
              <a:t>81</a:t>
            </a:fld>
            <a:endParaRPr lang="ru-RU" altLang="ru-RU">
              <a:solidFill>
                <a:srgbClr val="FFFFFF"/>
              </a:solidFill>
              <a:latin typeface="Arial" pitchFamily="34" charset="0"/>
            </a:endParaRPr>
          </a:p>
        </p:txBody>
      </p:sp>
      <p:sp>
        <p:nvSpPr>
          <p:cNvPr id="3" name="Text Box 1"/>
          <p:cNvSpPr/>
          <p:nvPr/>
        </p:nvSpPr>
        <p:spPr>
          <a:xfrm>
            <a:off x="5707151" y="7183395"/>
            <a:ext cx="4367312" cy="37420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F1157A-3576-4A7B-BBE3-4AAE0B02CAEC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81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4" name="Text Box 2"/>
          <p:cNvSpPr/>
          <p:nvPr/>
        </p:nvSpPr>
        <p:spPr>
          <a:xfrm>
            <a:off x="5707152" y="7184708"/>
            <a:ext cx="4371980" cy="375517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algn="r" fontAlgn="auto" hangingPunct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E4F4666-CC3F-432B-B6C8-DC49F8536480}" type="slidenum">
              <a:rPr lang="ru-RU" sz="1200" kern="0">
                <a:solidFill>
                  <a:srgbClr val="000000"/>
                </a:solidFill>
                <a:latin typeface="Times New Roman" pitchFamily="18"/>
                <a:ea typeface="Lucida Sans Unicode" pitchFamily="1"/>
                <a:cs typeface="Lucida Sans Unicode" pitchFamily="34"/>
              </a:rPr>
              <a:pPr algn="r" fontAlgn="auto" hangingPunct="0">
                <a:lnSpc>
                  <a:spcPct val="95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81</a:t>
            </a:fld>
            <a:endParaRPr lang="ru-RU" sz="1200" kern="0">
              <a:solidFill>
                <a:srgbClr val="000000"/>
              </a:solidFill>
              <a:latin typeface="Times New Roman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5" name="Text Box 3"/>
          <p:cNvSpPr/>
          <p:nvPr/>
        </p:nvSpPr>
        <p:spPr>
          <a:xfrm>
            <a:off x="0" y="0"/>
            <a:ext cx="2335" cy="1313"/>
          </a:xfrm>
          <a:custGeom>
            <a:avLst/>
            <a:gdLst>
              <a:gd name="f0" fmla="val w"/>
              <a:gd name="f1" fmla="val h"/>
              <a:gd name="f2" fmla="val 0"/>
              <a:gd name="f3" fmla="val 21600"/>
              <a:gd name="f4" fmla="*/ f0 1 21600"/>
              <a:gd name="f5" fmla="*/ f1 1 21600"/>
              <a:gd name="f6" fmla="val f2"/>
              <a:gd name="f7" fmla="val f3"/>
              <a:gd name="f8" fmla="+- f7 0 f6"/>
              <a:gd name="f9" fmla="*/ f8 1 21600"/>
              <a:gd name="f10" fmla="*/ f6 1 f9"/>
              <a:gd name="f11" fmla="*/ f7 1 f9"/>
              <a:gd name="f12" fmla="*/ f10 f4 1"/>
              <a:gd name="f13" fmla="*/ f11 f4 1"/>
              <a:gd name="f14" fmla="*/ f11 f5 1"/>
              <a:gd name="f15" fmla="*/ f10 f5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12" t="f15" r="f13" b="f14"/>
            <a:pathLst>
              <a:path w="21600" h="21600">
                <a:moveTo>
                  <a:pt x="f2" y="f2"/>
                </a:moveTo>
                <a:lnTo>
                  <a:pt x="f3" y="f2"/>
                </a:lnTo>
                <a:lnTo>
                  <a:pt x="f3" y="f3"/>
                </a:lnTo>
                <a:lnTo>
                  <a:pt x="f2" y="f3"/>
                </a:lnTo>
                <a:lnTo>
                  <a:pt x="f2" y="f2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lIns="78907" tIns="39449" rIns="78907" bIns="39449" compatLnSpc="0"/>
          <a:lstStyle/>
          <a:p>
            <a:pPr fontAlgn="auto" hangingPunct="0">
              <a:lnSpc>
                <a:spcPct val="93000"/>
              </a:lnSpc>
              <a:spcBef>
                <a:spcPts val="0"/>
              </a:spcBef>
              <a:spcAft>
                <a:spcPts val="0"/>
              </a:spcAft>
              <a:tabLst>
                <a:tab pos="0" algn="l"/>
                <a:tab pos="392618" algn="l"/>
                <a:tab pos="786190" algn="l"/>
                <a:tab pos="1180075" algn="l"/>
                <a:tab pos="1573960" algn="l"/>
                <a:tab pos="1967836" algn="l"/>
                <a:tab pos="2361722" algn="l"/>
                <a:tab pos="2755607" algn="l"/>
                <a:tab pos="3149491" algn="l"/>
                <a:tab pos="3543377" algn="l"/>
                <a:tab pos="3937261" algn="l"/>
                <a:tab pos="4331146" algn="l"/>
                <a:tab pos="4725023" algn="l"/>
                <a:tab pos="5118908" algn="l"/>
                <a:tab pos="5512793" algn="l"/>
                <a:tab pos="5906678" algn="l"/>
                <a:tab pos="6300563" algn="l"/>
                <a:tab pos="6694448" algn="l"/>
                <a:tab pos="7088333" algn="l"/>
                <a:tab pos="7482209" algn="l"/>
                <a:tab pos="7876095" algn="l"/>
              </a:tabLs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ACEEE28-DA4A-460C-9B10-575BD3E1A4C2}" type="slidenum">
              <a:rPr lang="ru-RU" sz="1200" kern="0">
                <a:solidFill>
                  <a:srgbClr val="FFFFFF"/>
                </a:solidFill>
                <a:latin typeface="Arial" pitchFamily="18"/>
                <a:ea typeface="Lucida Sans Unicode" pitchFamily="1"/>
                <a:cs typeface="Lucida Sans Unicode" pitchFamily="34"/>
              </a:rPr>
              <a:pPr fontAlgn="auto" hangingPunct="0">
                <a:lnSpc>
                  <a:spcPct val="93000"/>
                </a:lnSpc>
                <a:spcBef>
                  <a:spcPts val="0"/>
                </a:spcBef>
                <a:spcAft>
                  <a:spcPts val="0"/>
                </a:spcAft>
                <a:tabLst>
                  <a:tab pos="0" algn="l"/>
                  <a:tab pos="392618" algn="l"/>
                  <a:tab pos="786190" algn="l"/>
                  <a:tab pos="1180075" algn="l"/>
                  <a:tab pos="1573960" algn="l"/>
                  <a:tab pos="1967836" algn="l"/>
                  <a:tab pos="2361722" algn="l"/>
                  <a:tab pos="2755607" algn="l"/>
                  <a:tab pos="3149491" algn="l"/>
                  <a:tab pos="3543377" algn="l"/>
                  <a:tab pos="3937261" algn="l"/>
                  <a:tab pos="4331146" algn="l"/>
                  <a:tab pos="4725023" algn="l"/>
                  <a:tab pos="5118908" algn="l"/>
                  <a:tab pos="5512793" algn="l"/>
                  <a:tab pos="5906678" algn="l"/>
                  <a:tab pos="6300563" algn="l"/>
                  <a:tab pos="6694448" algn="l"/>
                  <a:tab pos="7088333" algn="l"/>
                  <a:tab pos="7482209" algn="l"/>
                  <a:tab pos="7876095" algn="l"/>
                </a:tabLs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81</a:t>
            </a:fld>
            <a:endParaRPr lang="ru-RU" sz="1200" kern="0">
              <a:solidFill>
                <a:srgbClr val="FFFFFF"/>
              </a:solidFill>
              <a:latin typeface="Arial" pitchFamily="18"/>
              <a:ea typeface="Lucida Sans Unicode" pitchFamily="1"/>
              <a:cs typeface="Lucida Sans Unicode" pitchFamily="34"/>
            </a:endParaRPr>
          </a:p>
        </p:txBody>
      </p:sp>
      <p:sp>
        <p:nvSpPr>
          <p:cNvPr id="184326" name="Rectangle 4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148013" y="574675"/>
            <a:ext cx="3775075" cy="2830513"/>
          </a:xfrm>
          <a:solidFill>
            <a:srgbClr val="4F81BD"/>
          </a:solidFill>
          <a:ln w="25402">
            <a:solidFill>
              <a:srgbClr val="385D8A"/>
            </a:solidFill>
            <a:miter lim="800000"/>
            <a:headEnd/>
            <a:tailEnd/>
          </a:ln>
        </p:spPr>
      </p:sp>
      <p:sp>
        <p:nvSpPr>
          <p:cNvPr id="184327" name="Rectangle 5"/>
          <p:cNvSpPr>
            <a:spLocks noGrp="1"/>
          </p:cNvSpPr>
          <p:nvPr>
            <p:ph type="body" sz="quarter" idx="1"/>
          </p:nvPr>
        </p:nvSpPr>
        <p:spPr bwMode="auto">
          <a:xfrm>
            <a:off x="1008380" y="3592354"/>
            <a:ext cx="8057703" cy="3398031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8907" tIns="39449" rIns="78907" bIns="39449" numCol="1" anchor="t" anchorCtr="0" compatLnSpc="1">
            <a:prstTxWarp prst="textNoShape">
              <a:avLst/>
            </a:prstTxWarp>
          </a:bodyPr>
          <a:lstStyle/>
          <a:p>
            <a:pPr eaLnBrk="1"/>
            <a:endParaRPr lang="ru-RU" altLang="ru-RU">
              <a:latin typeface="Arial" pitchFamily="34" charset="0"/>
              <a:ea typeface="Arial Unicode MS" pitchFamily="34" charset="-128"/>
              <a:cs typeface="Tahoma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8" y="3639377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94FEE1B-EB0E-4A3E-B89D-F8697D7AFA9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86</a:t>
            </a:fld>
            <a:endParaRPr lang="ru-RU" altLang="ru-RU" sz="1200" dirty="0"/>
          </a:p>
        </p:txBody>
      </p:sp>
    </p:spTree>
    <p:extLst>
      <p:ext uri="{BB962C8B-B14F-4D97-AF65-F5344CB8AC3E}">
        <p14:creationId xmlns:p14="http://schemas.microsoft.com/office/powerpoint/2010/main" val="34222555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3A2ED9-A6C3-4628-BB70-755AB2FFA639}" type="slidenum">
              <a:rPr lang="ru-RU"/>
              <a:pPr/>
              <a:t>130</a:t>
            </a:fld>
            <a:endParaRPr lang="ru-RU" dirty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понимания того, чего НЕ умеет подавляющее большинство – 94% наших школьников, обратимся к требованиям высшего уровня читательских достижений.</a:t>
            </a:r>
          </a:p>
          <a:p>
            <a:endParaRPr lang="ru-RU" dirty="0"/>
          </a:p>
          <a:p>
            <a:r>
              <a:rPr lang="ru-RU" dirty="0"/>
              <a:t>Как представлена информация…. Вот как сейчас. Вы получаете множество текстов – устных и письменных, словесных и графических… Перед Вами стоит задача улучшить наше образование. Из тестов вы хотите взять то, что вам поможет в решении вашей задачи…</a:t>
            </a: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3A2ED9-A6C3-4628-BB70-755AB2FFA639}" type="slidenum">
              <a:rPr lang="ru-RU"/>
              <a:pPr/>
              <a:t>138</a:t>
            </a:fld>
            <a:endParaRPr lang="ru-RU" dirty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понимания того, чего НЕ умеет подавляющее большинство – 94% наших школьников, обратимся к требованиям высшего уровня читательских достижений.</a:t>
            </a:r>
          </a:p>
          <a:p>
            <a:endParaRPr lang="ru-RU" dirty="0"/>
          </a:p>
          <a:p>
            <a:r>
              <a:rPr lang="ru-RU" dirty="0"/>
              <a:t>Как представлена информация…. Вот как сейчас. Вы получаете множество текстов – устных и письменных, словесных и графических… Перед Вами стоит задача улучшить наше образование. Из тестов вы хотите взять то, что вам поможет в решении вашей задачи…</a:t>
            </a: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A3A2ED9-A6C3-4628-BB70-755AB2FFA639}" type="slidenum">
              <a:rPr lang="ru-RU"/>
              <a:pPr/>
              <a:t>150</a:t>
            </a:fld>
            <a:endParaRPr lang="ru-RU" dirty="0"/>
          </a:p>
        </p:txBody>
      </p:sp>
      <p:sp>
        <p:nvSpPr>
          <p:cNvPr id="419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Для понимания того, чего НЕ умеет подавляющее большинство – 94% наших школьников, обратимся к требованиям высшего уровня читательских достижений.</a:t>
            </a:r>
          </a:p>
          <a:p>
            <a:endParaRPr lang="ru-RU" dirty="0"/>
          </a:p>
          <a:p>
            <a:r>
              <a:rPr lang="ru-RU" dirty="0"/>
              <a:t>Как представлена информация…. Вот как сейчас. Вы получаете множество текстов – устных и письменных, словесных и графических… Перед Вами стоит задача улучшить наше образование. Из тестов вы хотите взять то, что вам поможет в решении вашей задачи…</a:t>
            </a: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94FEE1B-EB0E-4A3E-B89D-F8697D7AFA9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152</a:t>
            </a:fld>
            <a:endParaRPr lang="ru-RU" altLang="ru-RU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Полилиния 1"/>
          <p:cNvSpPr>
            <a:spLocks noChangeArrowheads="1"/>
          </p:cNvSpPr>
          <p:nvPr/>
        </p:nvSpPr>
        <p:spPr bwMode="auto">
          <a:xfrm>
            <a:off x="5707151" y="7183395"/>
            <a:ext cx="4367312" cy="374203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650875" indent="-2508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001713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403350" indent="-201613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803400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2606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7178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1750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6322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</a:pPr>
            <a:fld id="{DA4AFCE8-6111-4DC2-8A31-9426940836A5}" type="slidenum">
              <a:rPr lang="ru-RU" altLang="ru-RU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rPr>
              <a:pPr algn="r" eaLnBrk="1">
                <a:lnSpc>
                  <a:spcPct val="95000"/>
                </a:lnSpc>
                <a:spcBef>
                  <a:spcPct val="0"/>
                </a:spcBef>
              </a:pPr>
              <a:t>153</a:t>
            </a:fld>
            <a:endParaRPr lang="ru-RU" altLang="ru-RU">
              <a:solidFill>
                <a:srgbClr val="000000"/>
              </a:solidFill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194563" name="Полилиния 2"/>
          <p:cNvSpPr>
            <a:spLocks noChangeArrowheads="1"/>
          </p:cNvSpPr>
          <p:nvPr/>
        </p:nvSpPr>
        <p:spPr bwMode="auto">
          <a:xfrm>
            <a:off x="5707152" y="7184708"/>
            <a:ext cx="4371980" cy="37551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650875" indent="-2508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001713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403350" indent="-201613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803400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2606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7178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1750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6322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</a:pPr>
            <a:fld id="{0A8FC50E-9CE1-4278-805A-0FCE65649117}" type="slidenum">
              <a:rPr lang="ru-RU" altLang="ru-RU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rPr>
              <a:pPr algn="r" eaLnBrk="1">
                <a:lnSpc>
                  <a:spcPct val="95000"/>
                </a:lnSpc>
                <a:spcBef>
                  <a:spcPct val="0"/>
                </a:spcBef>
              </a:pPr>
              <a:t>153</a:t>
            </a:fld>
            <a:endParaRPr lang="ru-RU" altLang="ru-RU">
              <a:solidFill>
                <a:srgbClr val="000000"/>
              </a:solidFill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194564" name="Полилиния 3"/>
          <p:cNvSpPr>
            <a:spLocks noChangeArrowheads="1"/>
          </p:cNvSpPr>
          <p:nvPr/>
        </p:nvSpPr>
        <p:spPr bwMode="auto">
          <a:xfrm>
            <a:off x="0" y="0"/>
            <a:ext cx="2335" cy="1313"/>
          </a:xfrm>
          <a:custGeom>
            <a:avLst/>
            <a:gdLst>
              <a:gd name="T0" fmla="*/ 0 w 21600"/>
              <a:gd name="T1" fmla="*/ 0 h 21600"/>
              <a:gd name="T2" fmla="*/ 0 w 21600"/>
              <a:gd name="T3" fmla="*/ 0 h 21600"/>
              <a:gd name="T4" fmla="*/ 0 w 21600"/>
              <a:gd name="T5" fmla="*/ 0 h 21600"/>
              <a:gd name="T6" fmla="*/ 0 w 21600"/>
              <a:gd name="T7" fmla="*/ 0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903" tIns="39452" rIns="78903" bIns="39452" anchor="b"/>
          <a:lstStyle>
            <a:lvl1pPr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650875" indent="-2508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001713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403350" indent="-201613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803400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2606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7178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1750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6322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>
              <a:lnSpc>
                <a:spcPct val="93000"/>
              </a:lnSpc>
              <a:spcBef>
                <a:spcPct val="0"/>
              </a:spcBef>
            </a:pPr>
            <a:fld id="{B4D1C60A-F611-4404-AFCC-813C74A96798}" type="slidenum">
              <a:rPr lang="ru-RU" altLang="ru-RU">
                <a:solidFill>
                  <a:srgbClr val="FFFFFF"/>
                </a:solidFill>
                <a:latin typeface="Arial" pitchFamily="34" charset="0"/>
                <a:cs typeface="Lucida Sans Unicode" pitchFamily="34" charset="0"/>
              </a:rPr>
              <a:pPr eaLnBrk="1">
                <a:lnSpc>
                  <a:spcPct val="93000"/>
                </a:lnSpc>
                <a:spcBef>
                  <a:spcPct val="0"/>
                </a:spcBef>
              </a:pPr>
              <a:t>153</a:t>
            </a:fld>
            <a:endParaRPr lang="ru-RU" altLang="ru-RU">
              <a:solidFill>
                <a:srgbClr val="FFFFFF"/>
              </a:solidFill>
              <a:latin typeface="Arial" pitchFamily="34" charset="0"/>
              <a:cs typeface="Lucida Sans Unicode" pitchFamily="34" charset="0"/>
            </a:endParaRPr>
          </a:p>
        </p:txBody>
      </p:sp>
      <p:sp>
        <p:nvSpPr>
          <p:cNvPr id="194565" name="Полилиния 4"/>
          <p:cNvSpPr>
            <a:spLocks noChangeArrowheads="1"/>
          </p:cNvSpPr>
          <p:nvPr/>
        </p:nvSpPr>
        <p:spPr bwMode="auto">
          <a:xfrm>
            <a:off x="5707152" y="7183395"/>
            <a:ext cx="4364978" cy="372891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8903" tIns="39452" rIns="78903" bIns="39452"/>
          <a:lstStyle>
            <a:lvl1pPr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650875" indent="-2508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001713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403350" indent="-201613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1803400" indent="-200025" algn="l" defTabSz="801688" eaLnBrk="0" hangingPunct="0">
              <a:spcBef>
                <a:spcPct val="30000"/>
              </a:spcBef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2606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7178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1750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632200" indent="-200025" defTabSz="801688" eaLnBrk="0" fontAlgn="base" hangingPunct="0">
              <a:spcBef>
                <a:spcPct val="30000"/>
              </a:spcBef>
              <a:spcAft>
                <a:spcPct val="0"/>
              </a:spcAft>
              <a:tabLst>
                <a:tab pos="0" algn="l"/>
                <a:tab pos="392113" algn="l"/>
                <a:tab pos="785813" algn="l"/>
                <a:tab pos="1179513" algn="l"/>
                <a:tab pos="1574800" algn="l"/>
                <a:tab pos="1968500" algn="l"/>
                <a:tab pos="2362200" algn="l"/>
                <a:tab pos="2755900" algn="l"/>
                <a:tab pos="3149600" algn="l"/>
                <a:tab pos="3543300" algn="l"/>
                <a:tab pos="3937000" algn="l"/>
                <a:tab pos="4330700" algn="l"/>
                <a:tab pos="4724400" algn="l"/>
                <a:tab pos="5119688" algn="l"/>
                <a:tab pos="5513388" algn="l"/>
                <a:tab pos="5907088" algn="l"/>
                <a:tab pos="6300788" algn="l"/>
                <a:tab pos="6694488" algn="l"/>
                <a:tab pos="7088188" algn="l"/>
                <a:tab pos="7481888" algn="l"/>
                <a:tab pos="7875588" algn="l"/>
              </a:tabLs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</a:pPr>
            <a:fld id="{A9BFC95B-4DB2-4432-A1D4-5E6D40BA0D57}" type="slidenum">
              <a:rPr lang="ru-RU" altLang="ru-RU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rPr>
              <a:pPr algn="r" eaLnBrk="1">
                <a:lnSpc>
                  <a:spcPct val="95000"/>
                </a:lnSpc>
                <a:spcBef>
                  <a:spcPct val="0"/>
                </a:spcBef>
              </a:pPr>
              <a:t>153</a:t>
            </a:fld>
            <a:endParaRPr lang="ru-RU" altLang="ru-RU">
              <a:solidFill>
                <a:srgbClr val="000000"/>
              </a:solidFill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6" name="Образ слайда 5"/>
          <p:cNvSpPr>
            <a:spLocks noGrp="1" noRot="1" noChangeAspect="1" noResize="1"/>
          </p:cNvSpPr>
          <p:nvPr>
            <p:ph type="sldImg"/>
          </p:nvPr>
        </p:nvSpPr>
        <p:spPr>
          <a:xfrm>
            <a:off x="3295650" y="725488"/>
            <a:ext cx="3492500" cy="2619375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94567" name="Заметки 6"/>
          <p:cNvSpPr>
            <a:spLocks noGrp="1"/>
          </p:cNvSpPr>
          <p:nvPr>
            <p:ph type="body" sz="quarter" idx="1"/>
          </p:nvPr>
        </p:nvSpPr>
        <p:spPr bwMode="auto">
          <a:xfrm>
            <a:off x="1561590" y="4916671"/>
            <a:ext cx="159412" cy="26752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78903" tIns="41030" rIns="78903" bIns="41030" numCol="1" anchor="ctr" anchorCtr="0" compatLnSpc="1">
            <a:prstTxWarp prst="textNoShape">
              <a:avLst/>
            </a:prstTxWarp>
            <a:spAutoFit/>
          </a:bodyPr>
          <a:lstStyle/>
          <a:p>
            <a:pPr eaLnBrk="1"/>
            <a:endParaRPr lang="ru-RU" alt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6EB6DE0-5E3A-4562-8AA8-2301C9B90416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154</a:t>
            </a:fld>
            <a:endParaRPr lang="ru-RU" altLang="ru-RU" sz="120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38513" y="944563"/>
            <a:ext cx="3405187" cy="2552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07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8903" tIns="41030" rIns="78903" bIns="4103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154AB244-624D-4B3E-9E35-AB9C7357A5D1}" type="slidenum">
              <a:rPr lang="ru-RU" altLang="ru-RU" sz="11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172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38513" y="944563"/>
            <a:ext cx="3405187" cy="2552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8903" tIns="41030" rIns="78903" bIns="4103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6EB6DE0-5E3A-4562-8AA8-2301C9B90416}" type="slidenum">
              <a:rPr lang="ru-RU" altLang="ru-RU" sz="11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173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38513" y="944563"/>
            <a:ext cx="3405187" cy="25527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481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78903" tIns="41030" rIns="78903" bIns="4103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6EB6DE0-5E3A-4562-8AA8-2301C9B90416}" type="slidenum">
              <a:rPr lang="ru-RU" altLang="ru-RU" sz="11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174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94FEE1B-EB0E-4A3E-B89D-F8697D7AFA9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175</a:t>
            </a:fld>
            <a:endParaRPr lang="ru-RU" altLang="ru-RU" sz="1200" dirty="0"/>
          </a:p>
        </p:txBody>
      </p:sp>
    </p:spTree>
    <p:extLst>
      <p:ext uri="{BB962C8B-B14F-4D97-AF65-F5344CB8AC3E}">
        <p14:creationId xmlns:p14="http://schemas.microsoft.com/office/powerpoint/2010/main" val="5957628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379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ED494920-A0FD-45AB-9F8D-14D19B20588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176</a:t>
            </a:fld>
            <a:endParaRPr lang="ru-RU" altLang="ru-RU" sz="1200"/>
          </a:p>
        </p:txBody>
      </p:sp>
    </p:spTree>
    <p:extLst>
      <p:ext uri="{BB962C8B-B14F-4D97-AF65-F5344CB8AC3E}">
        <p14:creationId xmlns:p14="http://schemas.microsoft.com/office/powerpoint/2010/main" val="18829755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378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 dirty="0"/>
          </a:p>
        </p:txBody>
      </p:sp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94FEE1B-EB0E-4A3E-B89D-F8697D7AFA9D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180</a:t>
            </a:fld>
            <a:endParaRPr lang="ru-RU" altLang="ru-RU" sz="1200" dirty="0"/>
          </a:p>
        </p:txBody>
      </p:sp>
    </p:spTree>
    <p:extLst>
      <p:ext uri="{BB962C8B-B14F-4D97-AF65-F5344CB8AC3E}">
        <p14:creationId xmlns:p14="http://schemas.microsoft.com/office/powerpoint/2010/main" val="32634179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Google Shape;386;g35ed75ccf_033:notes"/>
          <p:cNvSpPr>
            <a:spLocks noGrp="1" noRot="1" noChangeAspect="1"/>
          </p:cNvSpPr>
          <p:nvPr>
            <p:ph type="sldImg" idx="2"/>
          </p:nvPr>
        </p:nvSpPr>
        <p:spPr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33794" name="Google Shape;387;g35ed75ccf_03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/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Google Shape;386;g35ed75ccf_033:notes"/>
          <p:cNvSpPr>
            <a:spLocks noGrp="1" noRot="1" noChangeAspect="1"/>
          </p:cNvSpPr>
          <p:nvPr>
            <p:ph type="sldImg" idx="2"/>
          </p:nvPr>
        </p:nvSpPr>
        <p:spPr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35842" name="Google Shape;387;g35ed75ccf_03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/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Google Shape;386;g35ed75ccf_033:notes"/>
          <p:cNvSpPr>
            <a:spLocks noGrp="1" noRot="1" noChangeAspect="1"/>
          </p:cNvSpPr>
          <p:nvPr>
            <p:ph type="sldImg" idx="2"/>
          </p:nvPr>
        </p:nvSpPr>
        <p:spPr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37890" name="Google Shape;387;g35ed75ccf_03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/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Google Shape;386;g35ed75ccf_033:notes"/>
          <p:cNvSpPr>
            <a:spLocks noGrp="1" noRot="1" noChangeAspect="1"/>
          </p:cNvSpPr>
          <p:nvPr>
            <p:ph type="sldImg" idx="2"/>
          </p:nvPr>
        </p:nvSpPr>
        <p:spPr>
          <a:custGeom>
            <a:avLst/>
            <a:gdLst/>
            <a:ahLst/>
            <a:cxnLst>
              <a:cxn ang="0">
                <a:pos x="0" y="0"/>
              </a:cxn>
              <a:cxn ang="0">
                <a:pos x="120000" y="0"/>
              </a:cxn>
              <a:cxn ang="0">
                <a:pos x="120000" y="120000"/>
              </a:cxn>
              <a:cxn ang="0">
                <a:pos x="0" y="120000"/>
              </a:cxn>
            </a:cxnLst>
            <a:rect l="0" t="0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headEnd/>
            <a:tailEnd/>
          </a:ln>
        </p:spPr>
      </p:sp>
      <p:sp>
        <p:nvSpPr>
          <p:cNvPr id="39938" name="Google Shape;387;g35ed75ccf_033:notes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marL="0" indent="0"/>
            <a:endParaRPr lang="ru-RU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Образ слайда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373188" y="1143000"/>
            <a:ext cx="4111625" cy="3084513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</p:sp>
      <p:sp>
        <p:nvSpPr>
          <p:cNvPr id="44034" name="Заметки 2"/>
          <p:cNvSpPr txBox="1"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r>
              <a:rPr lang="ru-RU" altLang="ru-RU">
                <a:latin typeface="Arial" charset="0"/>
                <a:cs typeface="Arial" charset="0"/>
              </a:rPr>
              <a:t>Белокрылова</a:t>
            </a:r>
          </a:p>
        </p:txBody>
      </p:sp>
      <p:sp>
        <p:nvSpPr>
          <p:cNvPr id="44035" name="Номер слайда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0" hangingPunct="0"/>
            <a:fld id="{F8E2A11D-5C5D-4B18-B5BC-FC05071F8E58}" type="slidenum">
              <a:rPr lang="ru-RU" altLang="ru-RU" sz="1300">
                <a:latin typeface="Times New Roman" pitchFamily="18" charset="0"/>
              </a:rPr>
              <a:pPr eaLnBrk="0" hangingPunct="0"/>
              <a:t>188</a:t>
            </a:fld>
            <a:endParaRPr lang="ru-RU" altLang="ru-RU" sz="13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0013" y="1143000"/>
            <a:ext cx="4116387" cy="308610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</p:sp>
      <p:sp>
        <p:nvSpPr>
          <p:cNvPr id="61443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wrap="none" anchor="ctr"/>
          <a:lstStyle/>
          <a:p>
            <a:endParaRPr lang="ru-RU" altLang="ru-RU">
              <a:latin typeface="Arial" charset="0"/>
              <a:cs typeface="Arial" charset="0"/>
            </a:endParaRPr>
          </a:p>
        </p:txBody>
      </p:sp>
      <p:sp>
        <p:nvSpPr>
          <p:cNvPr id="61444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3" tIns="41030" rIns="78903" bIns="41030" anchor="b"/>
          <a:lstStyle/>
          <a:p>
            <a:pPr algn="r" eaLnBrk="0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82ADEA4E-EB81-448F-BAD7-9E75F134972D}" type="slidenum">
              <a:rPr lang="ru-RU" altLang="ru-RU" sz="1100"/>
              <a:pPr algn="r" eaLnBrk="0">
                <a:buSzPct val="45000"/>
                <a:buFont typeface="Wingdings" pitchFamily="2" charset="2"/>
                <a:buNone/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190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0013" y="1143000"/>
            <a:ext cx="4116387" cy="308610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</p:sp>
      <p:sp>
        <p:nvSpPr>
          <p:cNvPr id="63491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wrap="none" anchor="ctr"/>
          <a:lstStyle/>
          <a:p>
            <a:endParaRPr lang="ru-RU" altLang="ru-RU">
              <a:latin typeface="Arial" charset="0"/>
              <a:cs typeface="Arial" charset="0"/>
            </a:endParaRPr>
          </a:p>
        </p:txBody>
      </p:sp>
      <p:sp>
        <p:nvSpPr>
          <p:cNvPr id="63492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3" tIns="41030" rIns="78903" bIns="41030" anchor="b"/>
          <a:lstStyle/>
          <a:p>
            <a:pPr algn="r" eaLnBrk="0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070BE341-837F-46C1-85BC-60657D8469FA}" type="slidenum">
              <a:rPr lang="ru-RU" altLang="ru-RU" sz="1100"/>
              <a:pPr algn="r" eaLnBrk="0">
                <a:buSzPct val="45000"/>
                <a:buFont typeface="Wingdings" pitchFamily="2" charset="2"/>
                <a:buNone/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191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0013" y="1143000"/>
            <a:ext cx="4116387" cy="308610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</p:sp>
      <p:sp>
        <p:nvSpPr>
          <p:cNvPr id="65539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wrap="none" anchor="ctr"/>
          <a:lstStyle/>
          <a:p>
            <a:endParaRPr lang="ru-RU" altLang="ru-RU">
              <a:latin typeface="Arial" charset="0"/>
              <a:cs typeface="Arial" charset="0"/>
            </a:endParaRPr>
          </a:p>
        </p:txBody>
      </p:sp>
      <p:sp>
        <p:nvSpPr>
          <p:cNvPr id="65540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3" tIns="41030" rIns="78903" bIns="41030" anchor="b"/>
          <a:lstStyle/>
          <a:p>
            <a:pPr algn="r" eaLnBrk="0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4373ADA2-D5D2-42EC-978C-18CD75E6010E}" type="slidenum">
              <a:rPr lang="ru-RU" altLang="ru-RU" sz="1100"/>
              <a:pPr algn="r" eaLnBrk="0">
                <a:buSzPct val="45000"/>
                <a:buFont typeface="Wingdings" pitchFamily="2" charset="2"/>
                <a:buNone/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192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370013" y="1143000"/>
            <a:ext cx="4116387" cy="3086100"/>
          </a:xfrm>
          <a:prstGeom prst="rect">
            <a:avLst/>
          </a:prstGeom>
          <a:solidFill>
            <a:srgbClr val="FFFFFF"/>
          </a:solidFill>
          <a:ln>
            <a:miter lim="800000"/>
            <a:headEnd/>
            <a:tailEnd/>
          </a:ln>
        </p:spPr>
      </p:sp>
      <p:sp>
        <p:nvSpPr>
          <p:cNvPr id="67587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wrap="none" anchor="ctr"/>
          <a:lstStyle/>
          <a:p>
            <a:endParaRPr lang="ru-RU" altLang="ru-RU">
              <a:latin typeface="Arial" charset="0"/>
              <a:cs typeface="Arial" charset="0"/>
            </a:endParaRPr>
          </a:p>
        </p:txBody>
      </p:sp>
      <p:sp>
        <p:nvSpPr>
          <p:cNvPr id="67588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3" tIns="41030" rIns="78903" bIns="41030" anchor="b"/>
          <a:lstStyle/>
          <a:p>
            <a:pPr algn="r" eaLnBrk="0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</a:pPr>
            <a:fld id="{EB209751-0920-41F0-8140-F2036866B257}" type="slidenum">
              <a:rPr lang="ru-RU" altLang="ru-RU" sz="1100"/>
              <a:pPr algn="r" eaLnBrk="0">
                <a:buSzPct val="45000"/>
                <a:buFont typeface="Wingdings" pitchFamily="2" charset="2"/>
                <a:buNone/>
                <a:tabLst>
                  <a:tab pos="723900" algn="l"/>
                  <a:tab pos="1447800" algn="l"/>
                  <a:tab pos="2171700" algn="l"/>
                  <a:tab pos="2895600" algn="l"/>
                </a:tabLst>
              </a:pPr>
              <a:t>193</a:t>
            </a:fld>
            <a:endParaRPr lang="ru-RU" altLang="ru-RU" sz="110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340100" y="946150"/>
            <a:ext cx="3402013" cy="25511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632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007957" y="3639376"/>
            <a:ext cx="8067887" cy="297797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5711048" y="7183304"/>
            <a:ext cx="4370635" cy="3795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b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r" hangingPunct="1">
              <a:lnSpc>
                <a:spcPct val="100000"/>
              </a:lnSpc>
              <a:buSzPct val="45000"/>
              <a:buFont typeface="Wingdings" charset="2"/>
              <a:buNone/>
            </a:pPr>
            <a:fld id="{57E2287C-E578-4231-98A3-DEC1B507E237}" type="slidenum">
              <a:rPr lang="ru-RU" altLang="ru-RU" sz="1200"/>
              <a:pPr algn="r" hangingPunct="1">
                <a:lnSpc>
                  <a:spcPct val="100000"/>
                </a:lnSpc>
                <a:buSzPct val="45000"/>
                <a:buFont typeface="Wingdings" charset="2"/>
                <a:buNone/>
              </a:pPr>
              <a:t>195</a:t>
            </a:fld>
            <a:endParaRPr lang="ru-RU" altLang="ru-RU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756285" y="2344483"/>
            <a:ext cx="857123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512570" y="4235196"/>
            <a:ext cx="7058660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04190" y="1739455"/>
            <a:ext cx="438645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193157" y="1739455"/>
            <a:ext cx="4386453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504190" y="7033450"/>
            <a:ext cx="2319274" cy="276999"/>
          </a:xfrm>
        </p:spPr>
        <p:txBody>
          <a:bodyPr/>
          <a:lstStyle/>
          <a:p>
            <a:pPr>
              <a:defRPr/>
            </a:pPr>
            <a:fld id="{30B52F8F-971E-4D43-8990-044CE875D1A6}" type="datetimeFigureOut">
              <a:rPr lang="ru-RU" smtClean="0"/>
              <a:pPr>
                <a:defRPr/>
              </a:pPr>
              <a:t>28.02.2020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1323594" y="7094060"/>
            <a:ext cx="3898265" cy="246221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260336" y="7033450"/>
            <a:ext cx="2319274" cy="276999"/>
          </a:xfrm>
        </p:spPr>
        <p:txBody>
          <a:bodyPr/>
          <a:lstStyle/>
          <a:p>
            <a:pPr>
              <a:defRPr/>
            </a:pPr>
            <a:fld id="{FDCD4C4E-877A-467C-857C-DBA9FBF7645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3675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6285" y="2349386"/>
            <a:ext cx="8571230" cy="430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2570" y="4285615"/>
            <a:ext cx="7058660" cy="3693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41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8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24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6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20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9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32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>
          <a:xfrm>
            <a:off x="504190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2195D-B566-431D-A48A-05D6A0732B50}" type="datetimeFigureOut">
              <a:rPr lang="ru-RU"/>
              <a:pPr>
                <a:defRPr/>
              </a:pPr>
              <a:t>28.02.2020</a:t>
            </a:fld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323594" y="7094060"/>
            <a:ext cx="3898265" cy="24622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7260336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39769-E201-4281-8B03-4E467BAE75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037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90" y="352933"/>
            <a:ext cx="7986370" cy="43088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190" y="1764666"/>
            <a:ext cx="3882263" cy="183127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08297" y="1764666"/>
            <a:ext cx="3882263" cy="183127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26"/>
          <p:cNvSpPr>
            <a:spLocks noGrp="1"/>
          </p:cNvSpPr>
          <p:nvPr>
            <p:ph type="dt" sz="half" idx="10"/>
          </p:nvPr>
        </p:nvSpPr>
        <p:spPr>
          <a:xfrm>
            <a:off x="504190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2D32FA-32A6-4BA6-871E-CA7356B3F644}" type="datetimeFigureOut">
              <a:rPr lang="ru-RU"/>
              <a:pPr>
                <a:defRPr/>
              </a:pPr>
              <a:t>28.02.2020</a:t>
            </a:fld>
            <a:endParaRPr lang="ru-RU"/>
          </a:p>
        </p:txBody>
      </p:sp>
      <p:sp>
        <p:nvSpPr>
          <p:cNvPr id="6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323594" y="7094060"/>
            <a:ext cx="3898265" cy="24622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7260336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91405C-6CEB-4E85-9C02-74AA5BD0C7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7542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90" y="352933"/>
            <a:ext cx="7986370" cy="43088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6"/>
          <p:cNvSpPr>
            <a:spLocks noGrp="1"/>
          </p:cNvSpPr>
          <p:nvPr>
            <p:ph type="dt" sz="half" idx="10"/>
          </p:nvPr>
        </p:nvSpPr>
        <p:spPr>
          <a:xfrm>
            <a:off x="504190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67CE8A-E454-4606-97AE-C91F7CC4BE0B}" type="datetimeFigureOut">
              <a:rPr lang="ru-RU"/>
              <a:pPr>
                <a:defRPr/>
              </a:pPr>
              <a:t>28.02.2020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1323594" y="7094060"/>
            <a:ext cx="3898265" cy="246221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7260336" y="7033450"/>
            <a:ext cx="2319274" cy="27699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DC4804-1B5F-465B-9634-C4728137CB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139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3397" y="301752"/>
            <a:ext cx="9072243" cy="430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idx="10"/>
          </p:nvPr>
        </p:nvSpPr>
        <p:spPr>
          <a:xfrm>
            <a:off x="503397" y="6889468"/>
            <a:ext cx="2347064" cy="276999"/>
          </a:xfrm>
        </p:spPr>
        <p:txBody>
          <a:bodyPr/>
          <a:lstStyle>
            <a:lvl1pPr>
              <a:defRPr/>
            </a:lvl1pPr>
          </a:lstStyle>
          <a:p>
            <a:endParaRPr lang="de-DE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idx="11"/>
          </p:nvPr>
        </p:nvSpPr>
        <p:spPr>
          <a:xfrm>
            <a:off x="3447549" y="6889468"/>
            <a:ext cx="3193467" cy="246221"/>
          </a:xfrm>
        </p:spPr>
        <p:txBody>
          <a:bodyPr/>
          <a:lstStyle>
            <a:lvl1pPr>
              <a:defRPr/>
            </a:lvl1pPr>
          </a:lstStyle>
          <a:p>
            <a:endParaRPr lang="de-DE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idx="12"/>
          </p:nvPr>
        </p:nvSpPr>
        <p:spPr>
          <a:xfrm>
            <a:off x="7228577" y="6889468"/>
            <a:ext cx="2347064" cy="276999"/>
          </a:xfrm>
        </p:spPr>
        <p:txBody>
          <a:bodyPr/>
          <a:lstStyle>
            <a:lvl1pPr>
              <a:defRPr/>
            </a:lvl1pPr>
          </a:lstStyle>
          <a:p>
            <a:fld id="{304CC09D-4A1F-4BB2-8692-1DA206DBDA45}" type="slidenum">
              <a:rPr lang="de-DE" altLang="ru-RU"/>
              <a:pPr/>
              <a:t>‹#›</a:t>
            </a:fld>
            <a:endParaRPr lang="de-DE" altLang="ru-RU"/>
          </a:p>
        </p:txBody>
      </p:sp>
    </p:spTree>
    <p:extLst>
      <p:ext uri="{BB962C8B-B14F-4D97-AF65-F5344CB8AC3E}">
        <p14:creationId xmlns:p14="http://schemas.microsoft.com/office/powerpoint/2010/main" val="1504899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504124" y="301681"/>
            <a:ext cx="9074911" cy="430887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504124" y="3777673"/>
            <a:ext cx="9074911" cy="369332"/>
          </a:xfrm>
          <a:prstGeom prst="rect">
            <a:avLst/>
          </a:prstGeom>
        </p:spPr>
        <p:txBody>
          <a:bodyPr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3372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92" y="302866"/>
            <a:ext cx="9075420" cy="43088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504191" y="1764668"/>
            <a:ext cx="4453678" cy="147732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25932" y="1764668"/>
            <a:ext cx="4453678" cy="147732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504190" y="7033450"/>
            <a:ext cx="2319274" cy="276999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323594" y="7094060"/>
            <a:ext cx="3898265" cy="246221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260336" y="7033450"/>
            <a:ext cx="2319274" cy="276999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70B5FC-6D3C-4975-A361-DFA2A70B3164}" type="slidenum">
              <a:rPr lang="ru-RU" altLang="ru-RU"/>
              <a:pPr>
                <a:defRPr/>
              </a:pPr>
              <a:t>‹#›</a:t>
            </a:fld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402345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2"/>
            <a:ext cx="10039413" cy="755802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2"/>
            <a:ext cx="10079037" cy="755167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0"/>
            <a:ext cx="10079355" cy="7558405"/>
          </a:xfrm>
          <a:custGeom>
            <a:avLst/>
            <a:gdLst/>
            <a:ahLst/>
            <a:cxnLst/>
            <a:rect l="l" t="t" r="r" b="b"/>
            <a:pathLst>
              <a:path w="10079355" h="7558405">
                <a:moveTo>
                  <a:pt x="0" y="7558087"/>
                </a:moveTo>
                <a:lnTo>
                  <a:pt x="10079037" y="7558087"/>
                </a:lnTo>
                <a:lnTo>
                  <a:pt x="10079037" y="0"/>
                </a:lnTo>
                <a:lnTo>
                  <a:pt x="0" y="0"/>
                </a:lnTo>
                <a:lnTo>
                  <a:pt x="0" y="7558087"/>
                </a:lnTo>
                <a:close/>
              </a:path>
            </a:pathLst>
          </a:custGeom>
          <a:solidFill>
            <a:srgbClr val="FFFFFF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1398651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8159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0" y="1319276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240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633412" y="6973887"/>
            <a:ext cx="676275" cy="423862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0" y="6800850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8159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0" y="6878637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240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4235" y="486029"/>
            <a:ext cx="9155328" cy="9251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09117" y="1741297"/>
            <a:ext cx="9065564" cy="45186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323594" y="7094060"/>
            <a:ext cx="3898265" cy="228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1" i="0">
                <a:solidFill>
                  <a:srgbClr val="245896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04190" y="7033450"/>
            <a:ext cx="2319274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2/28/2020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260336" y="7033450"/>
            <a:ext cx="2319274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  <p:sldLayoutId id="2147483686" r:id="rId11"/>
    <p:sldLayoutId id="2147483687" r:id="rId12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image" Target="../media/image8.png"/><Relationship Id="rId7" Type="http://schemas.openxmlformats.org/officeDocument/2006/relationships/diagramLayout" Target="../diagrams/layou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Data" Target="../diagrams/data1.xml"/><Relationship Id="rId5" Type="http://schemas.openxmlformats.org/officeDocument/2006/relationships/image" Target="../media/image10.png"/><Relationship Id="rId10" Type="http://schemas.microsoft.com/office/2007/relationships/diagramDrawing" Target="../diagrams/drawing1.xml"/><Relationship Id="rId4" Type="http://schemas.openxmlformats.org/officeDocument/2006/relationships/image" Target="../media/image9.png"/><Relationship Id="rId9" Type="http://schemas.openxmlformats.org/officeDocument/2006/relationships/diagramColors" Target="../diagrams/colors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vip.1obraz.ru/#/document/97/409340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64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8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1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04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2.png"/><Relationship Id="rId4" Type="http://schemas.openxmlformats.org/officeDocument/2006/relationships/image" Target="../media/image111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5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8.png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3" Type="http://schemas.openxmlformats.org/officeDocument/2006/relationships/image" Target="../media/image120.png"/><Relationship Id="rId7" Type="http://schemas.openxmlformats.org/officeDocument/2006/relationships/image" Target="../media/image12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4" Type="http://schemas.openxmlformats.org/officeDocument/2006/relationships/image" Target="../media/image121.png"/><Relationship Id="rId9" Type="http://schemas.openxmlformats.org/officeDocument/2006/relationships/image" Target="../media/image126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9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33.png"/><Relationship Id="rId5" Type="http://schemas.openxmlformats.org/officeDocument/2006/relationships/image" Target="../media/image132.png"/><Relationship Id="rId4" Type="http://schemas.openxmlformats.org/officeDocument/2006/relationships/image" Target="../media/image13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6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png"/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0.png"/><Relationship Id="rId4" Type="http://schemas.openxmlformats.org/officeDocument/2006/relationships/image" Target="../media/image13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3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9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49.png"/><Relationship Id="rId4" Type="http://schemas.openxmlformats.org/officeDocument/2006/relationships/image" Target="../media/image148.png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2.png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7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9.png"/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2" Type="http://schemas.openxmlformats.org/officeDocument/2006/relationships/image" Target="../media/image16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png"/><Relationship Id="rId5" Type="http://schemas.openxmlformats.org/officeDocument/2006/relationships/image" Target="../media/image163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9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2.png"/><Relationship Id="rId2" Type="http://schemas.openxmlformats.org/officeDocument/2006/relationships/image" Target="../media/image171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png"/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7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9.png"/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0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image" Target="../media/image1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2.png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4.png"/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6.png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7.png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8.png"/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0.png"/><Relationship Id="rId2" Type="http://schemas.openxmlformats.org/officeDocument/2006/relationships/image" Target="../media/image189.jpe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1.png"/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4.png"/><Relationship Id="rId5" Type="http://schemas.openxmlformats.org/officeDocument/2006/relationships/image" Target="../media/image193.png"/><Relationship Id="rId4" Type="http://schemas.openxmlformats.org/officeDocument/2006/relationships/image" Target="../media/image192.png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95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7.jpe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png"/><Relationship Id="rId3" Type="http://schemas.openxmlformats.org/officeDocument/2006/relationships/diagramLayout" Target="../diagrams/layout11.xml"/><Relationship Id="rId7" Type="http://schemas.openxmlformats.org/officeDocument/2006/relationships/image" Target="../media/image198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9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198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0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2.png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4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4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6.png"/><Relationship Id="rId5" Type="http://schemas.openxmlformats.org/officeDocument/2006/relationships/image" Target="../media/image201.png"/><Relationship Id="rId4" Type="http://schemas.openxmlformats.org/officeDocument/2006/relationships/image" Target="../media/image199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8.png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8.png"/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9.png"/><Relationship Id="rId5" Type="http://schemas.openxmlformats.org/officeDocument/2006/relationships/image" Target="../media/image201.png"/><Relationship Id="rId4" Type="http://schemas.openxmlformats.org/officeDocument/2006/relationships/image" Target="../media/image199.png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6.emf"/><Relationship Id="rId13" Type="http://schemas.openxmlformats.org/officeDocument/2006/relationships/image" Target="../media/image221.emf"/><Relationship Id="rId18" Type="http://schemas.openxmlformats.org/officeDocument/2006/relationships/image" Target="../media/image226.emf"/><Relationship Id="rId26" Type="http://schemas.openxmlformats.org/officeDocument/2006/relationships/image" Target="../media/image234.emf"/><Relationship Id="rId3" Type="http://schemas.openxmlformats.org/officeDocument/2006/relationships/image" Target="../media/image211.emf"/><Relationship Id="rId21" Type="http://schemas.openxmlformats.org/officeDocument/2006/relationships/image" Target="../media/image229.emf"/><Relationship Id="rId7" Type="http://schemas.openxmlformats.org/officeDocument/2006/relationships/image" Target="../media/image215.emf"/><Relationship Id="rId12" Type="http://schemas.openxmlformats.org/officeDocument/2006/relationships/image" Target="../media/image220.emf"/><Relationship Id="rId17" Type="http://schemas.openxmlformats.org/officeDocument/2006/relationships/image" Target="../media/image225.emf"/><Relationship Id="rId25" Type="http://schemas.openxmlformats.org/officeDocument/2006/relationships/image" Target="../media/image233.emf"/><Relationship Id="rId2" Type="http://schemas.openxmlformats.org/officeDocument/2006/relationships/image" Target="../media/image210.emf"/><Relationship Id="rId16" Type="http://schemas.openxmlformats.org/officeDocument/2006/relationships/image" Target="../media/image224.emf"/><Relationship Id="rId20" Type="http://schemas.openxmlformats.org/officeDocument/2006/relationships/image" Target="../media/image22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4.emf"/><Relationship Id="rId11" Type="http://schemas.openxmlformats.org/officeDocument/2006/relationships/image" Target="../media/image219.emf"/><Relationship Id="rId24" Type="http://schemas.openxmlformats.org/officeDocument/2006/relationships/image" Target="../media/image232.emf"/><Relationship Id="rId5" Type="http://schemas.openxmlformats.org/officeDocument/2006/relationships/image" Target="../media/image213.emf"/><Relationship Id="rId15" Type="http://schemas.openxmlformats.org/officeDocument/2006/relationships/image" Target="../media/image223.emf"/><Relationship Id="rId23" Type="http://schemas.openxmlformats.org/officeDocument/2006/relationships/image" Target="../media/image231.emf"/><Relationship Id="rId10" Type="http://schemas.openxmlformats.org/officeDocument/2006/relationships/image" Target="../media/image218.emf"/><Relationship Id="rId19" Type="http://schemas.openxmlformats.org/officeDocument/2006/relationships/image" Target="../media/image227.emf"/><Relationship Id="rId4" Type="http://schemas.openxmlformats.org/officeDocument/2006/relationships/image" Target="../media/image212.emf"/><Relationship Id="rId9" Type="http://schemas.openxmlformats.org/officeDocument/2006/relationships/image" Target="../media/image217.emf"/><Relationship Id="rId14" Type="http://schemas.openxmlformats.org/officeDocument/2006/relationships/image" Target="../media/image222.emf"/><Relationship Id="rId22" Type="http://schemas.openxmlformats.org/officeDocument/2006/relationships/image" Target="../media/image230.emf"/><Relationship Id="rId27" Type="http://schemas.openxmlformats.org/officeDocument/2006/relationships/image" Target="../media/image235.png"/></Relationships>
</file>

<file path=ppt/slides/_rels/slide1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7.png"/><Relationship Id="rId3" Type="http://schemas.openxmlformats.org/officeDocument/2006/relationships/image" Target="../media/image162.png"/><Relationship Id="rId7" Type="http://schemas.openxmlformats.org/officeDocument/2006/relationships/image" Target="../media/image238.png"/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7.png"/><Relationship Id="rId5" Type="http://schemas.openxmlformats.org/officeDocument/2006/relationships/image" Target="../media/image193.png"/><Relationship Id="rId4" Type="http://schemas.openxmlformats.org/officeDocument/2006/relationships/image" Target="../media/image192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2.png"/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1.png"/></Relationships>
</file>

<file path=ppt/slides/_rels/slide1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png"/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36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7" Type="http://schemas.openxmlformats.org/officeDocument/2006/relationships/image" Target="../media/image188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9.jpe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40.jpe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5.emf"/><Relationship Id="rId13" Type="http://schemas.openxmlformats.org/officeDocument/2006/relationships/image" Target="../media/image220.emf"/><Relationship Id="rId18" Type="http://schemas.openxmlformats.org/officeDocument/2006/relationships/image" Target="../media/image225.emf"/><Relationship Id="rId26" Type="http://schemas.openxmlformats.org/officeDocument/2006/relationships/image" Target="../media/image233.emf"/><Relationship Id="rId3" Type="http://schemas.openxmlformats.org/officeDocument/2006/relationships/image" Target="../media/image210.emf"/><Relationship Id="rId21" Type="http://schemas.openxmlformats.org/officeDocument/2006/relationships/image" Target="../media/image228.emf"/><Relationship Id="rId7" Type="http://schemas.openxmlformats.org/officeDocument/2006/relationships/image" Target="../media/image214.emf"/><Relationship Id="rId12" Type="http://schemas.openxmlformats.org/officeDocument/2006/relationships/image" Target="../media/image219.emf"/><Relationship Id="rId17" Type="http://schemas.openxmlformats.org/officeDocument/2006/relationships/image" Target="../media/image224.emf"/><Relationship Id="rId25" Type="http://schemas.openxmlformats.org/officeDocument/2006/relationships/image" Target="../media/image232.emf"/><Relationship Id="rId2" Type="http://schemas.openxmlformats.org/officeDocument/2006/relationships/image" Target="../media/image236.png"/><Relationship Id="rId16" Type="http://schemas.openxmlformats.org/officeDocument/2006/relationships/image" Target="../media/image223.emf"/><Relationship Id="rId20" Type="http://schemas.openxmlformats.org/officeDocument/2006/relationships/image" Target="../media/image227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3.emf"/><Relationship Id="rId11" Type="http://schemas.openxmlformats.org/officeDocument/2006/relationships/image" Target="../media/image218.emf"/><Relationship Id="rId24" Type="http://schemas.openxmlformats.org/officeDocument/2006/relationships/image" Target="../media/image231.emf"/><Relationship Id="rId5" Type="http://schemas.openxmlformats.org/officeDocument/2006/relationships/image" Target="../media/image212.emf"/><Relationship Id="rId15" Type="http://schemas.openxmlformats.org/officeDocument/2006/relationships/image" Target="../media/image222.emf"/><Relationship Id="rId23" Type="http://schemas.openxmlformats.org/officeDocument/2006/relationships/image" Target="../media/image230.emf"/><Relationship Id="rId10" Type="http://schemas.openxmlformats.org/officeDocument/2006/relationships/image" Target="../media/image217.emf"/><Relationship Id="rId19" Type="http://schemas.openxmlformats.org/officeDocument/2006/relationships/image" Target="../media/image226.emf"/><Relationship Id="rId4" Type="http://schemas.openxmlformats.org/officeDocument/2006/relationships/image" Target="../media/image211.emf"/><Relationship Id="rId9" Type="http://schemas.openxmlformats.org/officeDocument/2006/relationships/image" Target="../media/image216.emf"/><Relationship Id="rId14" Type="http://schemas.openxmlformats.org/officeDocument/2006/relationships/image" Target="../media/image221.emf"/><Relationship Id="rId22" Type="http://schemas.openxmlformats.org/officeDocument/2006/relationships/image" Target="../media/image229.emf"/><Relationship Id="rId27" Type="http://schemas.openxmlformats.org/officeDocument/2006/relationships/image" Target="../media/image234.emf"/></Relationships>
</file>

<file path=ppt/slides/_rels/slide13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6.xml"/><Relationship Id="rId3" Type="http://schemas.openxmlformats.org/officeDocument/2006/relationships/image" Target="../media/image236.png"/><Relationship Id="rId7" Type="http://schemas.openxmlformats.org/officeDocument/2006/relationships/diagramColors" Target="../diagrams/colors16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6.xml"/><Relationship Id="rId5" Type="http://schemas.openxmlformats.org/officeDocument/2006/relationships/diagramLayout" Target="../diagrams/layout16.xml"/><Relationship Id="rId4" Type="http://schemas.openxmlformats.org/officeDocument/2006/relationships/diagramData" Target="../diagrams/data16.xml"/><Relationship Id="rId9" Type="http://schemas.openxmlformats.org/officeDocument/2006/relationships/image" Target="../media/image174.png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7" Type="http://schemas.openxmlformats.org/officeDocument/2006/relationships/image" Target="../media/image177.png"/><Relationship Id="rId2" Type="http://schemas.openxmlformats.org/officeDocument/2006/relationships/image" Target="../media/image2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3.png"/><Relationship Id="rId5" Type="http://schemas.openxmlformats.org/officeDocument/2006/relationships/image" Target="../media/image192.png"/><Relationship Id="rId4" Type="http://schemas.openxmlformats.org/officeDocument/2006/relationships/image" Target="../media/image242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1.png"/><Relationship Id="rId2" Type="http://schemas.openxmlformats.org/officeDocument/2006/relationships/image" Target="../media/image24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2.png"/></Relationships>
</file>

<file path=ppt/slides/_rels/slide14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image" Target="../media/image244.pn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/Relationships>
</file>

<file path=ppt/slides/_rels/slide1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1.jpeg"/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5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0.xml"/><Relationship Id="rId3" Type="http://schemas.openxmlformats.org/officeDocument/2006/relationships/image" Target="../media/image241.jpeg"/><Relationship Id="rId7" Type="http://schemas.openxmlformats.org/officeDocument/2006/relationships/diagramColors" Target="../diagrams/colors20.xml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0.xml"/><Relationship Id="rId5" Type="http://schemas.openxmlformats.org/officeDocument/2006/relationships/diagramLayout" Target="../diagrams/layout20.xml"/><Relationship Id="rId4" Type="http://schemas.openxmlformats.org/officeDocument/2006/relationships/diagramData" Target="../diagrams/data20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6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7.png"/></Relationships>
</file>

<file path=ppt/slides/_rels/slide14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1.xml"/><Relationship Id="rId3" Type="http://schemas.openxmlformats.org/officeDocument/2006/relationships/image" Target="../media/image241.jpeg"/><Relationship Id="rId7" Type="http://schemas.openxmlformats.org/officeDocument/2006/relationships/diagramColors" Target="../diagrams/colors21.xml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1.xml"/><Relationship Id="rId5" Type="http://schemas.openxmlformats.org/officeDocument/2006/relationships/diagramLayout" Target="../diagrams/layout21.xml"/><Relationship Id="rId4" Type="http://schemas.openxmlformats.org/officeDocument/2006/relationships/diagramData" Target="../diagrams/data21.xml"/><Relationship Id="rId9" Type="http://schemas.openxmlformats.org/officeDocument/2006/relationships/image" Target="../media/image248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9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0.png"/></Relationships>
</file>

<file path=ppt/slides/_rels/slide14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2.xml"/><Relationship Id="rId3" Type="http://schemas.openxmlformats.org/officeDocument/2006/relationships/image" Target="../media/image241.jpeg"/><Relationship Id="rId7" Type="http://schemas.openxmlformats.org/officeDocument/2006/relationships/diagramColors" Target="../diagrams/colors22.xml"/><Relationship Id="rId2" Type="http://schemas.openxmlformats.org/officeDocument/2006/relationships/image" Target="../media/image242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2.xml"/><Relationship Id="rId5" Type="http://schemas.openxmlformats.org/officeDocument/2006/relationships/diagramLayout" Target="../diagrams/layout22.xml"/><Relationship Id="rId4" Type="http://schemas.openxmlformats.org/officeDocument/2006/relationships/diagramData" Target="../diagrams/data22.xml"/></Relationships>
</file>

<file path=ppt/slides/_rels/slide1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6.emf"/><Relationship Id="rId13" Type="http://schemas.openxmlformats.org/officeDocument/2006/relationships/image" Target="../media/image221.emf"/><Relationship Id="rId18" Type="http://schemas.openxmlformats.org/officeDocument/2006/relationships/image" Target="../media/image226.emf"/><Relationship Id="rId26" Type="http://schemas.openxmlformats.org/officeDocument/2006/relationships/image" Target="../media/image234.emf"/><Relationship Id="rId3" Type="http://schemas.openxmlformats.org/officeDocument/2006/relationships/image" Target="../media/image211.emf"/><Relationship Id="rId21" Type="http://schemas.openxmlformats.org/officeDocument/2006/relationships/image" Target="../media/image229.emf"/><Relationship Id="rId7" Type="http://schemas.openxmlformats.org/officeDocument/2006/relationships/image" Target="../media/image215.emf"/><Relationship Id="rId12" Type="http://schemas.openxmlformats.org/officeDocument/2006/relationships/image" Target="../media/image220.emf"/><Relationship Id="rId17" Type="http://schemas.openxmlformats.org/officeDocument/2006/relationships/image" Target="../media/image225.emf"/><Relationship Id="rId25" Type="http://schemas.openxmlformats.org/officeDocument/2006/relationships/image" Target="../media/image233.emf"/><Relationship Id="rId2" Type="http://schemas.openxmlformats.org/officeDocument/2006/relationships/image" Target="../media/image210.emf"/><Relationship Id="rId16" Type="http://schemas.openxmlformats.org/officeDocument/2006/relationships/image" Target="../media/image224.emf"/><Relationship Id="rId20" Type="http://schemas.openxmlformats.org/officeDocument/2006/relationships/image" Target="../media/image22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4.emf"/><Relationship Id="rId11" Type="http://schemas.openxmlformats.org/officeDocument/2006/relationships/image" Target="../media/image219.emf"/><Relationship Id="rId24" Type="http://schemas.openxmlformats.org/officeDocument/2006/relationships/image" Target="../media/image232.emf"/><Relationship Id="rId5" Type="http://schemas.openxmlformats.org/officeDocument/2006/relationships/image" Target="../media/image213.emf"/><Relationship Id="rId15" Type="http://schemas.openxmlformats.org/officeDocument/2006/relationships/image" Target="../media/image223.emf"/><Relationship Id="rId23" Type="http://schemas.openxmlformats.org/officeDocument/2006/relationships/image" Target="../media/image231.emf"/><Relationship Id="rId10" Type="http://schemas.openxmlformats.org/officeDocument/2006/relationships/image" Target="../media/image218.emf"/><Relationship Id="rId19" Type="http://schemas.openxmlformats.org/officeDocument/2006/relationships/image" Target="../media/image227.emf"/><Relationship Id="rId4" Type="http://schemas.openxmlformats.org/officeDocument/2006/relationships/image" Target="../media/image212.emf"/><Relationship Id="rId9" Type="http://schemas.openxmlformats.org/officeDocument/2006/relationships/image" Target="../media/image217.emf"/><Relationship Id="rId14" Type="http://schemas.openxmlformats.org/officeDocument/2006/relationships/image" Target="../media/image222.emf"/><Relationship Id="rId22" Type="http://schemas.openxmlformats.org/officeDocument/2006/relationships/image" Target="../media/image230.emf"/><Relationship Id="rId27" Type="http://schemas.openxmlformats.org/officeDocument/2006/relationships/image" Target="../media/image251.png"/></Relationships>
</file>

<file path=ppt/slides/_rels/slide1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4.png"/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3.png"/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55.png"/><Relationship Id="rId4" Type="http://schemas.openxmlformats.org/officeDocument/2006/relationships/image" Target="../media/image254.png"/></Relationships>
</file>

<file path=ppt/slides/_rels/slide1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0.png"/><Relationship Id="rId3" Type="http://schemas.openxmlformats.org/officeDocument/2006/relationships/image" Target="../media/image20.jpeg"/><Relationship Id="rId7" Type="http://schemas.openxmlformats.org/officeDocument/2006/relationships/image" Target="../media/image25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8.png"/><Relationship Id="rId5" Type="http://schemas.openxmlformats.org/officeDocument/2006/relationships/image" Target="../media/image257.png"/><Relationship Id="rId4" Type="http://schemas.openxmlformats.org/officeDocument/2006/relationships/image" Target="../media/image256.png"/><Relationship Id="rId9" Type="http://schemas.openxmlformats.org/officeDocument/2006/relationships/image" Target="../media/image261.png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2.png"/><Relationship Id="rId1" Type="http://schemas.openxmlformats.org/officeDocument/2006/relationships/slideLayout" Target="../slideLayouts/slideLayout5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3.png"/><Relationship Id="rId1" Type="http://schemas.openxmlformats.org/officeDocument/2006/relationships/slideLayout" Target="../slideLayouts/slideLayout6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4.png"/><Relationship Id="rId1" Type="http://schemas.openxmlformats.org/officeDocument/2006/relationships/slideLayout" Target="../slideLayouts/slideLayout6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5.png"/><Relationship Id="rId1" Type="http://schemas.openxmlformats.org/officeDocument/2006/relationships/slideLayout" Target="../slideLayouts/slideLayout6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6.png"/><Relationship Id="rId1" Type="http://schemas.openxmlformats.org/officeDocument/2006/relationships/slideLayout" Target="../slideLayouts/slideLayout6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7.png"/><Relationship Id="rId1" Type="http://schemas.openxmlformats.org/officeDocument/2006/relationships/slideLayout" Target="../slideLayouts/slideLayout6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8.png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9.png"/><Relationship Id="rId1" Type="http://schemas.openxmlformats.org/officeDocument/2006/relationships/slideLayout" Target="../slideLayouts/slideLayout6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0.png"/><Relationship Id="rId1" Type="http://schemas.openxmlformats.org/officeDocument/2006/relationships/slideLayout" Target="../slideLayouts/slideLayout6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1.png"/><Relationship Id="rId1" Type="http://schemas.openxmlformats.org/officeDocument/2006/relationships/slideLayout" Target="../slideLayouts/slideLayout6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2.png"/><Relationship Id="rId1" Type="http://schemas.openxmlformats.org/officeDocument/2006/relationships/slideLayout" Target="../slideLayouts/slideLayout6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3.png"/><Relationship Id="rId1" Type="http://schemas.openxmlformats.org/officeDocument/2006/relationships/slideLayout" Target="../slideLayouts/slideLayout6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4.png"/><Relationship Id="rId1" Type="http://schemas.openxmlformats.org/officeDocument/2006/relationships/slideLayout" Target="../slideLayouts/slideLayout6.xml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hyperlink" Target="http://fgosreestr.ru/registry/primernaya-osnovnayaobrazovatelnaya-programma-osnovnogo-obshhego-obrazovaniya-3/" TargetMode="External"/><Relationship Id="rId2" Type="http://schemas.openxmlformats.org/officeDocument/2006/relationships/hyperlink" Target="http://fgosreestr.ru/registry/primernaya-osnovnaya-obrazovatelnaya-programma-srednego-obshhego-obrazovaniya/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fgosreestr.ru/registry/primernaya-osnovnaya-obrazovatelnaya-programma-nachalnogo-obshhego-obrazovaniya-2/" TargetMode="External"/><Relationship Id="rId4" Type="http://schemas.openxmlformats.org/officeDocument/2006/relationships/hyperlink" Target="http://fgosreestr.ru/registry/primernaya-osnovnaya-obrazovatelnaya-programma-doshkolnogo-obrazovaniya/" TargetMode="Externa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5.png"/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77.png"/><Relationship Id="rId4" Type="http://schemas.openxmlformats.org/officeDocument/2006/relationships/image" Target="../media/image276.png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8.png"/><Relationship Id="rId7" Type="http://schemas.openxmlformats.org/officeDocument/2006/relationships/image" Target="../media/image282.jpeg"/><Relationship Id="rId2" Type="http://schemas.openxmlformats.org/officeDocument/2006/relationships/image" Target="../media/image25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81.jpeg"/><Relationship Id="rId5" Type="http://schemas.openxmlformats.org/officeDocument/2006/relationships/image" Target="../media/image280.png"/><Relationship Id="rId4" Type="http://schemas.openxmlformats.org/officeDocument/2006/relationships/image" Target="../media/image279.png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arant.ru/products/ipo/prime/doc/71748426/" TargetMode="External"/><Relationship Id="rId2" Type="http://schemas.openxmlformats.org/officeDocument/2006/relationships/hyperlink" Target="http://www.consultant.ru/document/cons_doc_LAW_280803/" TargetMode="Externa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83.png"/><Relationship Id="rId4" Type="http://schemas.openxmlformats.org/officeDocument/2006/relationships/hyperlink" Target="http://www.consultant.ru/document/cons_doc_LAW_310151/" TargetMode="Externa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5.png"/><Relationship Id="rId2" Type="http://schemas.openxmlformats.org/officeDocument/2006/relationships/image" Target="../media/image284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88.png"/><Relationship Id="rId5" Type="http://schemas.openxmlformats.org/officeDocument/2006/relationships/image" Target="../media/image287.png"/><Relationship Id="rId4" Type="http://schemas.openxmlformats.org/officeDocument/2006/relationships/image" Target="../media/image286.png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1.png"/><Relationship Id="rId4" Type="http://schemas.openxmlformats.org/officeDocument/2006/relationships/image" Target="../media/image290.png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3.jpeg"/><Relationship Id="rId1" Type="http://schemas.openxmlformats.org/officeDocument/2006/relationships/slideLayout" Target="../slideLayouts/slideLayout6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96.png"/><Relationship Id="rId5" Type="http://schemas.openxmlformats.org/officeDocument/2006/relationships/image" Target="../media/image295.png"/><Relationship Id="rId4" Type="http://schemas.openxmlformats.org/officeDocument/2006/relationships/image" Target="../media/image294.png"/></Relationships>
</file>

<file path=ppt/slides/_rels/slide1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2.png"/><Relationship Id="rId3" Type="http://schemas.openxmlformats.org/officeDocument/2006/relationships/image" Target="../media/image297.png"/><Relationship Id="rId7" Type="http://schemas.openxmlformats.org/officeDocument/2006/relationships/image" Target="../media/image30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0.png"/><Relationship Id="rId5" Type="http://schemas.openxmlformats.org/officeDocument/2006/relationships/image" Target="../media/image299.png"/><Relationship Id="rId4" Type="http://schemas.openxmlformats.org/officeDocument/2006/relationships/image" Target="../media/image298.png"/><Relationship Id="rId9" Type="http://schemas.openxmlformats.org/officeDocument/2006/relationships/image" Target="../media/image303.png"/></Relationships>
</file>

<file path=ppt/slides/_rels/slide1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7.png"/><Relationship Id="rId5" Type="http://schemas.openxmlformats.org/officeDocument/2006/relationships/image" Target="../media/image306.png"/><Relationship Id="rId4" Type="http://schemas.openxmlformats.org/officeDocument/2006/relationships/image" Target="../media/image305.png"/></Relationships>
</file>

<file path=ppt/slides/_rels/slide19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1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955" y="25906"/>
            <a:ext cx="10052303" cy="753313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75" y="0"/>
            <a:ext cx="10076180" cy="1795780"/>
          </a:xfrm>
          <a:custGeom>
            <a:avLst/>
            <a:gdLst/>
            <a:ahLst/>
            <a:cxnLst/>
            <a:rect l="l" t="t" r="r" b="b"/>
            <a:pathLst>
              <a:path w="10076180" h="1795780">
                <a:moveTo>
                  <a:pt x="0" y="1795462"/>
                </a:moveTo>
                <a:lnTo>
                  <a:pt x="10075926" y="1795462"/>
                </a:lnTo>
                <a:lnTo>
                  <a:pt x="10075926" y="0"/>
                </a:lnTo>
                <a:lnTo>
                  <a:pt x="0" y="0"/>
                </a:lnTo>
                <a:lnTo>
                  <a:pt x="0" y="1795462"/>
                </a:lnTo>
                <a:close/>
              </a:path>
            </a:pathLst>
          </a:custGeom>
          <a:solidFill>
            <a:srgbClr val="2458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175" y="6000750"/>
            <a:ext cx="10076180" cy="1557655"/>
          </a:xfrm>
          <a:custGeom>
            <a:avLst/>
            <a:gdLst/>
            <a:ahLst/>
            <a:cxnLst/>
            <a:rect l="l" t="t" r="r" b="b"/>
            <a:pathLst>
              <a:path w="10076180" h="1557654">
                <a:moveTo>
                  <a:pt x="0" y="1557337"/>
                </a:moveTo>
                <a:lnTo>
                  <a:pt x="10075926" y="1557337"/>
                </a:lnTo>
                <a:lnTo>
                  <a:pt x="10075926" y="0"/>
                </a:lnTo>
                <a:lnTo>
                  <a:pt x="0" y="0"/>
                </a:lnTo>
                <a:lnTo>
                  <a:pt x="0" y="1557337"/>
                </a:lnTo>
                <a:close/>
              </a:path>
            </a:pathLst>
          </a:custGeom>
          <a:solidFill>
            <a:srgbClr val="2458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3528" y="1821180"/>
            <a:ext cx="10047731" cy="42077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7938" y="1795399"/>
            <a:ext cx="10063226" cy="420535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0" y="1795399"/>
            <a:ext cx="10079355" cy="4205605"/>
          </a:xfrm>
          <a:custGeom>
            <a:avLst/>
            <a:gdLst/>
            <a:ahLst/>
            <a:cxnLst/>
            <a:rect l="l" t="t" r="r" b="b"/>
            <a:pathLst>
              <a:path w="10079355" h="4205605">
                <a:moveTo>
                  <a:pt x="0" y="4205351"/>
                </a:moveTo>
                <a:lnTo>
                  <a:pt x="10079101" y="4205351"/>
                </a:lnTo>
                <a:lnTo>
                  <a:pt x="10079101" y="0"/>
                </a:lnTo>
                <a:lnTo>
                  <a:pt x="0" y="0"/>
                </a:lnTo>
                <a:lnTo>
                  <a:pt x="0" y="4205351"/>
                </a:lnTo>
                <a:close/>
              </a:path>
            </a:pathLst>
          </a:custGeom>
          <a:solidFill>
            <a:srgbClr val="FFFFFF">
              <a:alpha val="4392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509117" y="1741297"/>
            <a:ext cx="9065564" cy="2572626"/>
          </a:xfrm>
          <a:prstGeom prst="rect">
            <a:avLst/>
          </a:prstGeom>
        </p:spPr>
        <p:txBody>
          <a:bodyPr vert="horz" wrap="square" lIns="0" tIns="536066" rIns="0" bIns="0" rtlCol="0">
            <a:spAutoFit/>
          </a:bodyPr>
          <a:lstStyle/>
          <a:p>
            <a:pPr marL="189865" marR="5080" indent="-2540" algn="ctr">
              <a:lnSpc>
                <a:spcPct val="100000"/>
              </a:lnSpc>
            </a:pPr>
            <a:r>
              <a:rPr lang="ru-RU" sz="4400" b="1" spc="-10" dirty="0">
                <a:solidFill>
                  <a:srgbClr val="245896"/>
                </a:solidFill>
                <a:latin typeface="Arial"/>
                <a:cs typeface="Arial"/>
              </a:rPr>
              <a:t>Разработка</a:t>
            </a:r>
            <a:r>
              <a:rPr sz="4400" b="1" spc="-10" dirty="0">
                <a:solidFill>
                  <a:srgbClr val="245896"/>
                </a:solidFill>
                <a:latin typeface="Arial"/>
                <a:cs typeface="Arial"/>
              </a:rPr>
              <a:t> </a:t>
            </a:r>
            <a:r>
              <a:rPr sz="4400" b="1" dirty="0">
                <a:solidFill>
                  <a:srgbClr val="245896"/>
                </a:solidFill>
                <a:latin typeface="Arial"/>
                <a:cs typeface="Arial"/>
              </a:rPr>
              <a:t>и </a:t>
            </a:r>
            <a:r>
              <a:rPr sz="4400" b="1" spc="-10" dirty="0">
                <a:solidFill>
                  <a:srgbClr val="245896"/>
                </a:solidFill>
                <a:latin typeface="Arial"/>
                <a:cs typeface="Arial"/>
              </a:rPr>
              <a:t>реализация  </a:t>
            </a:r>
            <a:r>
              <a:rPr sz="4400" b="1" spc="5" dirty="0">
                <a:solidFill>
                  <a:srgbClr val="245896"/>
                </a:solidFill>
                <a:latin typeface="Arial"/>
                <a:cs typeface="Arial"/>
              </a:rPr>
              <a:t>внутренней </a:t>
            </a:r>
            <a:r>
              <a:rPr sz="4400" b="1" spc="-10" dirty="0">
                <a:solidFill>
                  <a:srgbClr val="245896"/>
                </a:solidFill>
                <a:latin typeface="Arial"/>
                <a:cs typeface="Arial"/>
              </a:rPr>
              <a:t>системы </a:t>
            </a:r>
            <a:r>
              <a:rPr sz="4400" b="1" dirty="0">
                <a:solidFill>
                  <a:srgbClr val="245896"/>
                </a:solidFill>
                <a:latin typeface="Arial"/>
                <a:cs typeface="Arial"/>
              </a:rPr>
              <a:t>оценки  </a:t>
            </a:r>
            <a:r>
              <a:rPr sz="4400" b="1" spc="-30" dirty="0">
                <a:solidFill>
                  <a:srgbClr val="245896"/>
                </a:solidFill>
                <a:latin typeface="Arial"/>
                <a:cs typeface="Arial"/>
              </a:rPr>
              <a:t>качества </a:t>
            </a:r>
            <a:r>
              <a:rPr sz="4400" b="1" spc="-10" dirty="0">
                <a:solidFill>
                  <a:srgbClr val="245896"/>
                </a:solidFill>
                <a:latin typeface="Arial"/>
                <a:cs typeface="Arial"/>
              </a:rPr>
              <a:t>образования</a:t>
            </a:r>
            <a:r>
              <a:rPr sz="4400" b="1" spc="-75" dirty="0">
                <a:solidFill>
                  <a:srgbClr val="245896"/>
                </a:solidFill>
                <a:latin typeface="Arial"/>
                <a:cs typeface="Arial"/>
              </a:rPr>
              <a:t> </a:t>
            </a:r>
            <a:r>
              <a:rPr sz="4400" b="1" spc="-40" dirty="0">
                <a:solidFill>
                  <a:srgbClr val="245896"/>
                </a:solidFill>
                <a:latin typeface="Arial"/>
                <a:cs typeface="Arial"/>
              </a:rPr>
              <a:t>(ВСОКО)</a:t>
            </a:r>
            <a:endParaRPr sz="4400" dirty="0">
              <a:latin typeface="Arial"/>
              <a:cs typeface="Arial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2552445" y="234950"/>
            <a:ext cx="4882515" cy="92519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1619250" algn="l"/>
              </a:tabLst>
            </a:pPr>
            <a:r>
              <a:rPr sz="2000" spc="-10" dirty="0">
                <a:solidFill>
                  <a:srgbClr val="FFFFFF"/>
                </a:solidFill>
              </a:rPr>
              <a:t>Российская	</a:t>
            </a:r>
            <a:r>
              <a:rPr sz="2000" dirty="0">
                <a:solidFill>
                  <a:srgbClr val="FFFFFF"/>
                </a:solidFill>
              </a:rPr>
              <a:t>Академия</a:t>
            </a:r>
            <a:r>
              <a:rPr sz="2000" spc="-140" dirty="0">
                <a:solidFill>
                  <a:srgbClr val="FFFFFF"/>
                </a:solidFill>
              </a:rPr>
              <a:t> </a:t>
            </a:r>
            <a:r>
              <a:rPr sz="2000" spc="-10" dirty="0">
                <a:solidFill>
                  <a:srgbClr val="FFFFFF"/>
                </a:solidFill>
              </a:rPr>
              <a:t>наук </a:t>
            </a:r>
            <a:r>
              <a:rPr sz="2000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Издательский </a:t>
            </a:r>
            <a:r>
              <a:rPr sz="2000" spc="-10" dirty="0">
                <a:solidFill>
                  <a:srgbClr val="FFFFFF"/>
                </a:solidFill>
              </a:rPr>
              <a:t>комплекс </a:t>
            </a:r>
            <a:r>
              <a:rPr sz="2000" spc="-5" dirty="0">
                <a:solidFill>
                  <a:srgbClr val="FFFFFF"/>
                </a:solidFill>
              </a:rPr>
              <a:t>«Наука»  Издательство</a:t>
            </a:r>
            <a:r>
              <a:rPr sz="2000" spc="5" dirty="0">
                <a:solidFill>
                  <a:srgbClr val="FFFFFF"/>
                </a:solidFill>
              </a:rPr>
              <a:t> </a:t>
            </a:r>
            <a:r>
              <a:rPr sz="2000" spc="-5" dirty="0">
                <a:solidFill>
                  <a:srgbClr val="FFFFFF"/>
                </a:solidFill>
              </a:rPr>
              <a:t>«Академкнига/Учебник»</a:t>
            </a:r>
            <a:endParaRPr sz="2000"/>
          </a:p>
        </p:txBody>
      </p:sp>
      <p:sp>
        <p:nvSpPr>
          <p:cNvPr id="10" name="object 10"/>
          <p:cNvSpPr/>
          <p:nvPr/>
        </p:nvSpPr>
        <p:spPr>
          <a:xfrm>
            <a:off x="882650" y="327088"/>
            <a:ext cx="1493901" cy="871537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828419" y="6438108"/>
            <a:ext cx="8330565" cy="79765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920"/>
              </a:lnSpc>
            </a:pPr>
            <a:r>
              <a:rPr lang="ru-RU" sz="1800" b="1" spc="-20" dirty="0" err="1">
                <a:solidFill>
                  <a:srgbClr val="FFFFFF"/>
                </a:solidFill>
                <a:latin typeface="Arial"/>
                <a:cs typeface="Arial"/>
              </a:rPr>
              <a:t>Кудрова</a:t>
            </a:r>
            <a:r>
              <a:rPr lang="ru-RU" sz="1800" b="1" spc="-20" dirty="0">
                <a:solidFill>
                  <a:srgbClr val="FFFFFF"/>
                </a:solidFill>
                <a:latin typeface="Arial"/>
                <a:cs typeface="Arial"/>
              </a:rPr>
              <a:t> Лариса Геннадьевна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, </a:t>
            </a:r>
            <a:r>
              <a:rPr lang="ru-RU" sz="1800" b="1" spc="-15" dirty="0">
                <a:solidFill>
                  <a:srgbClr val="FFFFFF"/>
                </a:solidFill>
                <a:latin typeface="Arial"/>
                <a:cs typeface="Arial"/>
              </a:rPr>
              <a:t>методист</a:t>
            </a:r>
            <a:r>
              <a:rPr sz="1800" b="1" spc="2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научно-методической</a:t>
            </a:r>
            <a:endParaRPr sz="1800" dirty="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службы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издательства, </a:t>
            </a:r>
            <a:r>
              <a:rPr sz="1800" b="1" dirty="0" err="1">
                <a:solidFill>
                  <a:srgbClr val="FFFFFF"/>
                </a:solidFill>
                <a:latin typeface="Arial"/>
                <a:cs typeface="Arial"/>
              </a:rPr>
              <a:t>к.п.н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lang="ru-RU" b="1" dirty="0">
                <a:solidFill>
                  <a:srgbClr val="FFFFFF"/>
                </a:solidFill>
                <a:latin typeface="Arial"/>
                <a:cs typeface="Arial"/>
              </a:rPr>
              <a:t>, эксперт Рекрутинг центра Министерства образования МО</a:t>
            </a:r>
            <a:endParaRPr sz="18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1"/>
          <p:cNvGrpSpPr>
            <a:grpSpLocks/>
          </p:cNvGrpSpPr>
          <p:nvPr/>
        </p:nvGrpSpPr>
        <p:grpSpPr bwMode="auto">
          <a:xfrm>
            <a:off x="-19850" y="-58305"/>
            <a:ext cx="10121912" cy="7561262"/>
            <a:chOff x="0" y="0"/>
            <a:chExt cx="6374" cy="4761"/>
          </a:xfrm>
        </p:grpSpPr>
        <p:pic>
          <p:nvPicPr>
            <p:cNvPr id="410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349" cy="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pic>
          <p:nvPicPr>
            <p:cNvPr id="410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374" cy="47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4106" name="Rectangle 4"/>
            <p:cNvSpPr>
              <a:spLocks noChangeArrowheads="1"/>
            </p:cNvSpPr>
            <p:nvPr/>
          </p:nvSpPr>
          <p:spPr bwMode="auto">
            <a:xfrm>
              <a:off x="0" y="0"/>
              <a:ext cx="6374" cy="4761"/>
            </a:xfrm>
            <a:prstGeom prst="rect">
              <a:avLst/>
            </a:prstGeom>
            <a:solidFill>
              <a:srgbClr val="FFFFFF">
                <a:alpha val="7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eaLnBrk="1">
                <a:lnSpc>
                  <a:spcPct val="93000"/>
                </a:lnSpc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endParaRPr lang="ru-RU" altLang="ru-RU" sz="1985">
                <a:ea typeface="Microsoft YaHei" pitchFamily="34" charset="-122"/>
              </a:endParaRPr>
            </a:p>
          </p:txBody>
        </p:sp>
        <p:grpSp>
          <p:nvGrpSpPr>
            <p:cNvPr id="4107" name="Group 5"/>
            <p:cNvGrpSpPr>
              <a:grpSpLocks/>
            </p:cNvGrpSpPr>
            <p:nvPr/>
          </p:nvGrpSpPr>
          <p:grpSpPr bwMode="auto">
            <a:xfrm>
              <a:off x="1" y="831"/>
              <a:ext cx="6347" cy="49"/>
              <a:chOff x="1" y="831"/>
              <a:chExt cx="6347" cy="49"/>
            </a:xfrm>
          </p:grpSpPr>
          <p:sp>
            <p:nvSpPr>
              <p:cNvPr id="4114" name="Line 6"/>
              <p:cNvSpPr>
                <a:spLocks noChangeShapeType="1"/>
              </p:cNvSpPr>
              <p:nvPr/>
            </p:nvSpPr>
            <p:spPr bwMode="auto">
              <a:xfrm>
                <a:off x="1" y="881"/>
                <a:ext cx="6347" cy="0"/>
              </a:xfrm>
              <a:prstGeom prst="line">
                <a:avLst/>
              </a:prstGeom>
              <a:noFill/>
              <a:ln w="3816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  <p:sp>
            <p:nvSpPr>
              <p:cNvPr id="4115" name="Line 7"/>
              <p:cNvSpPr>
                <a:spLocks noChangeShapeType="1"/>
              </p:cNvSpPr>
              <p:nvPr/>
            </p:nvSpPr>
            <p:spPr bwMode="auto">
              <a:xfrm>
                <a:off x="1" y="831"/>
                <a:ext cx="6347" cy="0"/>
              </a:xfrm>
              <a:prstGeom prst="line">
                <a:avLst/>
              </a:prstGeom>
              <a:noFill/>
              <a:ln w="324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</p:grpSp>
        <p:grpSp>
          <p:nvGrpSpPr>
            <p:cNvPr id="4108" name="Group 8"/>
            <p:cNvGrpSpPr>
              <a:grpSpLocks/>
            </p:cNvGrpSpPr>
            <p:nvPr/>
          </p:nvGrpSpPr>
          <p:grpSpPr bwMode="auto">
            <a:xfrm>
              <a:off x="424" y="4393"/>
              <a:ext cx="4049" cy="267"/>
              <a:chOff x="424" y="4393"/>
              <a:chExt cx="4049" cy="267"/>
            </a:xfrm>
          </p:grpSpPr>
          <p:sp>
            <p:nvSpPr>
              <p:cNvPr id="4112" name="Text Box 9"/>
              <p:cNvSpPr txBox="1">
                <a:spLocks noChangeArrowheads="1"/>
              </p:cNvSpPr>
              <p:nvPr/>
            </p:nvSpPr>
            <p:spPr bwMode="auto">
              <a:xfrm>
                <a:off x="810" y="4425"/>
                <a:ext cx="3663" cy="2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9250" tIns="51610" rIns="99250" bIns="51610">
                <a:spAutoFit/>
              </a:bodyPr>
              <a:lstStyle>
                <a:lvl1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1pPr>
                <a:lvl2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2pPr>
                <a:lvl3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3pPr>
                <a:lvl4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4pPr>
                <a:lvl5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eaLnBrk="1" hangingPunct="1">
                  <a:buSzPct val="100000"/>
                </a:pPr>
                <a:r>
                  <a:rPr lang="ru-RU" altLang="ru-RU" sz="1654" b="1">
                    <a:solidFill>
                      <a:srgbClr val="255997"/>
                    </a:solidFill>
                    <a:latin typeface="Segoe UI Light" pitchFamily="34" charset="0"/>
                    <a:ea typeface="Microsoft YaHei" pitchFamily="34" charset="-122"/>
                  </a:rPr>
                  <a:t>Издательство «Академкнига/Учебник»</a:t>
                </a:r>
              </a:p>
            </p:txBody>
          </p:sp>
          <p:pic>
            <p:nvPicPr>
              <p:cNvPr id="4113" name="Picture 1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" y="4393"/>
                <a:ext cx="426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4109" name="Group 11"/>
            <p:cNvGrpSpPr>
              <a:grpSpLocks/>
            </p:cNvGrpSpPr>
            <p:nvPr/>
          </p:nvGrpSpPr>
          <p:grpSpPr bwMode="auto">
            <a:xfrm>
              <a:off x="1" y="4284"/>
              <a:ext cx="6347" cy="48"/>
              <a:chOff x="1" y="4284"/>
              <a:chExt cx="6347" cy="48"/>
            </a:xfrm>
          </p:grpSpPr>
          <p:sp>
            <p:nvSpPr>
              <p:cNvPr id="4110" name="Line 12"/>
              <p:cNvSpPr>
                <a:spLocks noChangeShapeType="1"/>
              </p:cNvSpPr>
              <p:nvPr/>
            </p:nvSpPr>
            <p:spPr bwMode="auto">
              <a:xfrm>
                <a:off x="1" y="4284"/>
                <a:ext cx="6347" cy="0"/>
              </a:xfrm>
              <a:prstGeom prst="line">
                <a:avLst/>
              </a:prstGeom>
              <a:noFill/>
              <a:ln w="3816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  <p:sp>
            <p:nvSpPr>
              <p:cNvPr id="4111" name="Line 13"/>
              <p:cNvSpPr>
                <a:spLocks noChangeShapeType="1"/>
              </p:cNvSpPr>
              <p:nvPr/>
            </p:nvSpPr>
            <p:spPr bwMode="auto">
              <a:xfrm>
                <a:off x="1" y="4333"/>
                <a:ext cx="6347" cy="0"/>
              </a:xfrm>
              <a:prstGeom prst="line">
                <a:avLst/>
              </a:prstGeom>
              <a:noFill/>
              <a:ln w="324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</p:grpSp>
      </p:grpSp>
      <p:sp>
        <p:nvSpPr>
          <p:cNvPr id="4099" name="Text Box 14"/>
          <p:cNvSpPr txBox="1">
            <a:spLocks noChangeArrowheads="1"/>
          </p:cNvSpPr>
          <p:nvPr/>
        </p:nvSpPr>
        <p:spPr bwMode="auto">
          <a:xfrm>
            <a:off x="673312" y="446276"/>
            <a:ext cx="9084948" cy="12101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30" tIns="46815" rIns="90030" bIns="46815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>
              <a:buSzPct val="100000"/>
            </a:pPr>
            <a:endParaRPr lang="ru-RU" altLang="ru-RU" sz="2757" b="1">
              <a:solidFill>
                <a:srgbClr val="255997"/>
              </a:solidFill>
              <a:latin typeface="Segoe UI Semibold" pitchFamily="34" charset="0"/>
              <a:ea typeface="Microsoft YaHei" pitchFamily="34" charset="-122"/>
            </a:endParaRPr>
          </a:p>
        </p:txBody>
      </p:sp>
      <p:sp>
        <p:nvSpPr>
          <p:cNvPr id="4100" name="Text Box 15"/>
          <p:cNvSpPr txBox="1">
            <a:spLocks noChangeArrowheads="1"/>
          </p:cNvSpPr>
          <p:nvPr/>
        </p:nvSpPr>
        <p:spPr bwMode="auto">
          <a:xfrm>
            <a:off x="300927" y="1702514"/>
            <a:ext cx="9408900" cy="5274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30" tIns="46815" rIns="90030" bIns="46815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chemeClr val="tx1"/>
                </a:solidFill>
                <a:latin typeface="Arial" pitchFamily="34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ctr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SzPct val="100000"/>
            </a:pPr>
            <a:r>
              <a:rPr lang="ru-RU" altLang="ru-RU" sz="3088" b="1" dirty="0">
                <a:solidFill>
                  <a:srgbClr val="002060"/>
                </a:solidFill>
                <a:ea typeface="Microsoft YaHei" pitchFamily="34" charset="-122"/>
              </a:rPr>
              <a:t>Изменение парадигмы образования</a:t>
            </a:r>
          </a:p>
          <a:p>
            <a:pPr marL="0" indent="0" algn="ctr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SzPct val="100000"/>
            </a:pPr>
            <a:endParaRPr lang="ru-RU" altLang="ru-RU" sz="3088" b="1" dirty="0">
              <a:solidFill>
                <a:srgbClr val="002060"/>
              </a:solidFill>
              <a:ea typeface="Microsoft YaHei" pitchFamily="34" charset="-122"/>
            </a:endParaRPr>
          </a:p>
          <a:p>
            <a:pPr marL="0" indent="0" algn="ctr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SzPct val="100000"/>
            </a:pPr>
            <a:endParaRPr lang="ru-RU" altLang="ru-RU" sz="3088" b="1" dirty="0">
              <a:solidFill>
                <a:srgbClr val="002060"/>
              </a:solidFill>
              <a:ea typeface="Microsoft YaHei" pitchFamily="34" charset="-122"/>
            </a:endParaRPr>
          </a:p>
          <a:p>
            <a:pPr marL="0" indent="0" algn="ctr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SzPct val="100000"/>
            </a:pPr>
            <a:endParaRPr lang="ru-RU" altLang="ru-RU" sz="3088" b="1" dirty="0">
              <a:solidFill>
                <a:srgbClr val="002060"/>
              </a:solidFill>
              <a:ea typeface="Microsoft YaHei" pitchFamily="34" charset="-122"/>
            </a:endParaRPr>
          </a:p>
          <a:p>
            <a:pPr marL="0" indent="0" algn="ctr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SzPct val="100000"/>
            </a:pPr>
            <a:endParaRPr lang="ru-RU" altLang="ru-RU" sz="3088" b="1" dirty="0">
              <a:solidFill>
                <a:srgbClr val="002060"/>
              </a:solidFill>
              <a:ea typeface="Microsoft YaHei" pitchFamily="34" charset="-122"/>
            </a:endParaRP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325541" y="367563"/>
            <a:ext cx="9758260" cy="63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70" tIns="45736" rIns="91470" bIns="45736" anchor="ctr">
            <a:spAutoFit/>
          </a:bodyPr>
          <a:lstStyle/>
          <a:p>
            <a:pPr>
              <a:buClr>
                <a:srgbClr val="000000"/>
              </a:buClr>
              <a:buSzPct val="100000"/>
              <a:tabLst>
                <a:tab pos="581229" algn="l"/>
                <a:tab pos="1164045" algn="l"/>
                <a:tab pos="1745274" algn="l"/>
                <a:tab pos="2328089" algn="l"/>
                <a:tab pos="2909318" algn="l"/>
                <a:tab pos="3490546" algn="l"/>
                <a:tab pos="4073363" algn="l"/>
                <a:tab pos="4654591" algn="l"/>
                <a:tab pos="5237407" algn="l"/>
                <a:tab pos="5818635" algn="l"/>
                <a:tab pos="6399864" algn="l"/>
                <a:tab pos="6982680" algn="l"/>
                <a:tab pos="7563909" algn="l"/>
                <a:tab pos="8146724" algn="l"/>
                <a:tab pos="8727953" algn="l"/>
                <a:tab pos="9309181" algn="l"/>
              </a:tabLst>
              <a:defRPr/>
            </a:pPr>
            <a:r>
              <a:rPr lang="ru-RU" sz="3529" b="1" dirty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>Концепция модернизации образования РФ</a:t>
            </a:r>
            <a:endParaRPr lang="ru-RU" sz="3529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2" name="Схема 1"/>
          <p:cNvGraphicFramePr/>
          <p:nvPr/>
        </p:nvGraphicFramePr>
        <p:xfrm>
          <a:off x="1680634" y="1540581"/>
          <a:ext cx="6722533" cy="44816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2631211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51459" y="-386897"/>
            <a:ext cx="11186717" cy="8336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135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774700" y="0"/>
            <a:ext cx="7983008" cy="1260475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dirty="0">
                <a:solidFill>
                  <a:srgbClr val="002060"/>
                </a:solidFill>
              </a:rPr>
              <a:t>Вектор деятельности ОО</a:t>
            </a:r>
            <a:r>
              <a:rPr lang="ru-RU" b="1" dirty="0">
                <a:solidFill>
                  <a:srgbClr val="002060"/>
                </a:solidFill>
              </a:rPr>
              <a:t> в условиях ФГОС</a:t>
            </a:r>
          </a:p>
        </p:txBody>
      </p:sp>
      <p:sp>
        <p:nvSpPr>
          <p:cNvPr id="7172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336127" y="1764665"/>
            <a:ext cx="9495578" cy="4996383"/>
          </a:xfrm>
          <a:prstGeom prst="rect">
            <a:avLst/>
          </a:prstGeom>
        </p:spPr>
        <p:txBody>
          <a:bodyPr lIns="100831" tIns="50415" rIns="100831" bIns="50415"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latin typeface="Times New Roman" pitchFamily="18" charset="0"/>
              </a:rPr>
              <a:t>От традиционной системы обучения  </a:t>
            </a: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к постразвивающему обучению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2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latin typeface="Times New Roman" pitchFamily="18" charset="0"/>
              </a:rPr>
              <a:t>От знаньевой парадигмы образования     </a:t>
            </a: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к деятельностной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2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2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latin typeface="Times New Roman" pitchFamily="18" charset="0"/>
              </a:rPr>
              <a:t>От системы воспитания</a:t>
            </a: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        к самоорганизации и социализации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2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altLang="ru-RU" sz="2200">
              <a:solidFill>
                <a:srgbClr val="800000"/>
              </a:solidFill>
              <a:latin typeface="Times New Roman" pitchFamily="18" charset="0"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latin typeface="Times New Roman" pitchFamily="18" charset="0"/>
              </a:rPr>
              <a:t>От системы всеобщего контроля</a:t>
            </a: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     к сопровождению                      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                                                 индивидуальной траектории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solidFill>
                  <a:srgbClr val="800000"/>
                </a:solidFill>
                <a:latin typeface="Times New Roman" pitchFamily="18" charset="0"/>
              </a:rPr>
              <a:t>                                                 развития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altLang="ru-RU" sz="2200">
                <a:solidFill>
                  <a:srgbClr val="800000"/>
                </a:solidFill>
              </a:rPr>
              <a:t>   </a:t>
            </a:r>
          </a:p>
        </p:txBody>
      </p:sp>
      <p:sp>
        <p:nvSpPr>
          <p:cNvPr id="7173" name="AutoShape 4"/>
          <p:cNvSpPr>
            <a:spLocks noChangeArrowheads="1"/>
          </p:cNvSpPr>
          <p:nvPr/>
        </p:nvSpPr>
        <p:spPr bwMode="auto">
          <a:xfrm rot="-5400000">
            <a:off x="4831821" y="882333"/>
            <a:ext cx="336127" cy="2773045"/>
          </a:xfrm>
          <a:prstGeom prst="downArrow">
            <a:avLst>
              <a:gd name="adj1" fmla="val 50000"/>
              <a:gd name="adj2" fmla="val 20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0831" tIns="50415" rIns="100831" bIns="50415" anchor="ctr"/>
          <a:lstStyle>
            <a:lvl1pPr algn="l" eaLnBrk="0" hangingPunct="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 sz="26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algn="l" eaLnBrk="0" hangingPunct="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>
                <a:solidFill>
                  <a:srgbClr val="6C6C6C"/>
                </a:solidFill>
                <a:latin typeface="Trebuchet MS" pitchFamily="34" charset="0"/>
              </a:defRPr>
            </a:lvl2pPr>
            <a:lvl3pPr marL="1143000" indent="-228600" algn="l" eaLnBrk="0" hangingPunct="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>
                <a:solidFill>
                  <a:srgbClr val="6C6C6C"/>
                </a:solidFill>
                <a:latin typeface="Trebuchet MS" pitchFamily="34" charset="0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/>
          </a:p>
        </p:txBody>
      </p:sp>
      <p:sp>
        <p:nvSpPr>
          <p:cNvPr id="7174" name="AutoShape 5"/>
          <p:cNvSpPr>
            <a:spLocks noChangeArrowheads="1"/>
          </p:cNvSpPr>
          <p:nvPr/>
        </p:nvSpPr>
        <p:spPr bwMode="auto">
          <a:xfrm rot="-5400000">
            <a:off x="4831820" y="1591317"/>
            <a:ext cx="336127" cy="2773045"/>
          </a:xfrm>
          <a:prstGeom prst="downArrow">
            <a:avLst>
              <a:gd name="adj1" fmla="val 50000"/>
              <a:gd name="adj2" fmla="val 20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0831" tIns="50415" rIns="100831" bIns="50415" anchor="ctr"/>
          <a:lstStyle>
            <a:lvl1pPr algn="l" eaLnBrk="0" hangingPunct="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 sz="26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algn="l" eaLnBrk="0" hangingPunct="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>
                <a:solidFill>
                  <a:srgbClr val="6C6C6C"/>
                </a:solidFill>
                <a:latin typeface="Trebuchet MS" pitchFamily="34" charset="0"/>
              </a:defRPr>
            </a:lvl2pPr>
            <a:lvl3pPr marL="1143000" indent="-228600" algn="l" eaLnBrk="0" hangingPunct="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>
                <a:solidFill>
                  <a:srgbClr val="6C6C6C"/>
                </a:solidFill>
                <a:latin typeface="Trebuchet MS" pitchFamily="34" charset="0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/>
          </a:p>
        </p:txBody>
      </p:sp>
      <p:sp>
        <p:nvSpPr>
          <p:cNvPr id="7175" name="AutoShape 6"/>
          <p:cNvSpPr>
            <a:spLocks noChangeArrowheads="1"/>
          </p:cNvSpPr>
          <p:nvPr/>
        </p:nvSpPr>
        <p:spPr bwMode="auto">
          <a:xfrm rot="-5400000">
            <a:off x="4831821" y="2562965"/>
            <a:ext cx="336127" cy="2773045"/>
          </a:xfrm>
          <a:prstGeom prst="downArrow">
            <a:avLst>
              <a:gd name="adj1" fmla="val 50000"/>
              <a:gd name="adj2" fmla="val 20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0831" tIns="50415" rIns="100831" bIns="50415" anchor="ctr"/>
          <a:lstStyle>
            <a:lvl1pPr algn="l" eaLnBrk="0" hangingPunct="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 sz="26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algn="l" eaLnBrk="0" hangingPunct="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>
                <a:solidFill>
                  <a:srgbClr val="6C6C6C"/>
                </a:solidFill>
                <a:latin typeface="Trebuchet MS" pitchFamily="34" charset="0"/>
              </a:defRPr>
            </a:lvl2pPr>
            <a:lvl3pPr marL="1143000" indent="-228600" algn="l" eaLnBrk="0" hangingPunct="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>
                <a:solidFill>
                  <a:srgbClr val="6C6C6C"/>
                </a:solidFill>
                <a:latin typeface="Trebuchet MS" pitchFamily="34" charset="0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/>
          </a:p>
        </p:txBody>
      </p:sp>
      <p:sp>
        <p:nvSpPr>
          <p:cNvPr id="7176" name="AutoShape 7"/>
          <p:cNvSpPr>
            <a:spLocks noChangeArrowheads="1"/>
          </p:cNvSpPr>
          <p:nvPr/>
        </p:nvSpPr>
        <p:spPr bwMode="auto">
          <a:xfrm rot="-5400000">
            <a:off x="4873835" y="4010766"/>
            <a:ext cx="336127" cy="2773045"/>
          </a:xfrm>
          <a:prstGeom prst="downArrow">
            <a:avLst>
              <a:gd name="adj1" fmla="val 50000"/>
              <a:gd name="adj2" fmla="val 20625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0831" tIns="50415" rIns="100831" bIns="50415" anchor="ctr"/>
          <a:lstStyle>
            <a:lvl1pPr algn="l" eaLnBrk="0" hangingPunct="0">
              <a:spcBef>
                <a:spcPts val="600"/>
              </a:spcBef>
              <a:buClr>
                <a:schemeClr val="tx2"/>
              </a:buClr>
              <a:buSzPct val="73000"/>
              <a:buFont typeface="Wingdings 2" pitchFamily="18" charset="2"/>
              <a:buChar char=""/>
              <a:defRPr sz="2600"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 algn="l" eaLnBrk="0" hangingPunct="0">
              <a:spcBef>
                <a:spcPts val="500"/>
              </a:spcBef>
              <a:buClr>
                <a:srgbClr val="F9B639"/>
              </a:buClr>
              <a:buSzPct val="80000"/>
              <a:buFont typeface="Wingdings 2" pitchFamily="18" charset="2"/>
              <a:buChar char=""/>
              <a:defRPr sz="2300">
                <a:solidFill>
                  <a:srgbClr val="6C6C6C"/>
                </a:solidFill>
                <a:latin typeface="Trebuchet MS" pitchFamily="34" charset="0"/>
              </a:defRPr>
            </a:lvl2pPr>
            <a:lvl3pPr marL="1143000" indent="-228600" algn="l" eaLnBrk="0" hangingPunct="0">
              <a:spcBef>
                <a:spcPts val="400"/>
              </a:spcBef>
              <a:buClr>
                <a:srgbClr val="F9B639"/>
              </a:buClr>
              <a:buSzPct val="60000"/>
              <a:buFont typeface="Wingdings" pitchFamily="2" charset="2"/>
              <a:buChar char=""/>
              <a:defRPr sz="2000"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 algn="l" eaLnBrk="0" hangingPunct="0">
              <a:spcBef>
                <a:spcPct val="20000"/>
              </a:spcBef>
              <a:buClr>
                <a:srgbClr val="F9B639"/>
              </a:buClr>
              <a:buSzPct val="80000"/>
              <a:buFont typeface="Wingdings 2" pitchFamily="18" charset="2"/>
              <a:buChar char=""/>
              <a:defRPr sz="2000">
                <a:solidFill>
                  <a:srgbClr val="6C6C6C"/>
                </a:solidFill>
                <a:latin typeface="Trebuchet MS" pitchFamily="34" charset="0"/>
              </a:defRPr>
            </a:lvl4pPr>
            <a:lvl5pPr marL="2057400" indent="-228600" algn="l" eaLnBrk="0" hangingPunct="0">
              <a:spcBef>
                <a:spcPts val="400"/>
              </a:spcBef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eaLnBrk="0" fontAlgn="base" hangingPunct="0">
              <a:spcBef>
                <a:spcPts val="400"/>
              </a:spcBef>
              <a:spcAft>
                <a:spcPct val="0"/>
              </a:spcAft>
              <a:buClr>
                <a:srgbClr val="F9B639"/>
              </a:buClr>
              <a:buSzPct val="70000"/>
              <a:buFont typeface="Wingdings" pitchFamily="2" charset="2"/>
              <a:buChar char=""/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2000"/>
          </a:p>
        </p:txBody>
      </p:sp>
    </p:spTree>
    <p:extLst>
      <p:ext uri="{BB962C8B-B14F-4D97-AF65-F5344CB8AC3E}">
        <p14:creationId xmlns:p14="http://schemas.microsoft.com/office/powerpoint/2010/main" val="4079714393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64" y="0"/>
            <a:ext cx="10159079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188" y="1319752"/>
            <a:ext cx="3732215" cy="1947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41676" y="287437"/>
            <a:ext cx="3664213" cy="1260475"/>
          </a:xfrm>
        </p:spPr>
        <p:txBody>
          <a:bodyPr>
            <a:normAutofit/>
          </a:bodyPr>
          <a:lstStyle/>
          <a:p>
            <a:r>
              <a:rPr lang="ru-RU" sz="3529" dirty="0"/>
              <a:t>ВШК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36188" y="366846"/>
            <a:ext cx="3732215" cy="3414579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H="1">
            <a:off x="595006" y="366846"/>
            <a:ext cx="3732215" cy="3414579"/>
          </a:xfrm>
          <a:prstGeom prst="line">
            <a:avLst/>
          </a:prstGeom>
          <a:ln w="889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ject 3"/>
          <p:cNvSpPr txBox="1"/>
          <p:nvPr/>
        </p:nvSpPr>
        <p:spPr>
          <a:xfrm>
            <a:off x="4486038" y="2261013"/>
            <a:ext cx="6103238" cy="429155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8654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r>
              <a:rPr sz="2647" b="1" spc="-6" dirty="0">
                <a:latin typeface="Arial"/>
                <a:cs typeface="Arial"/>
              </a:rPr>
              <a:t>В </a:t>
            </a:r>
            <a:r>
              <a:rPr sz="2647" spc="-6" dirty="0">
                <a:latin typeface="Arial"/>
                <a:cs typeface="Arial"/>
              </a:rPr>
              <a:t>– внутренняя </a:t>
            </a:r>
            <a:r>
              <a:rPr sz="2647" spc="-61" dirty="0">
                <a:latin typeface="Arial"/>
                <a:cs typeface="Arial"/>
              </a:rPr>
              <a:t>(т.е. </a:t>
            </a:r>
            <a:r>
              <a:rPr sz="2647" spc="-6" dirty="0">
                <a:latin typeface="Arial"/>
                <a:cs typeface="Arial"/>
              </a:rPr>
              <a:t>«собственно</a:t>
            </a:r>
            <a:r>
              <a:rPr sz="2647" spc="50" dirty="0">
                <a:latin typeface="Arial"/>
                <a:cs typeface="Arial"/>
              </a:rPr>
              <a:t> </a:t>
            </a:r>
            <a:r>
              <a:rPr sz="2647" spc="-6" dirty="0" err="1">
                <a:latin typeface="Arial"/>
                <a:cs typeface="Arial"/>
              </a:rPr>
              <a:t>школьная</a:t>
            </a:r>
            <a:r>
              <a:rPr sz="2647" spc="-6" dirty="0">
                <a:latin typeface="Arial"/>
                <a:cs typeface="Arial"/>
              </a:rPr>
              <a:t>»)</a:t>
            </a:r>
            <a:endParaRPr lang="ru-RU" sz="2647" spc="-6" dirty="0">
              <a:latin typeface="Arial"/>
              <a:cs typeface="Arial"/>
            </a:endParaRPr>
          </a:p>
          <a:p>
            <a:pPr marL="388654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endParaRPr sz="2647" dirty="0">
              <a:latin typeface="Arial"/>
              <a:cs typeface="Arial"/>
            </a:endParaRPr>
          </a:p>
          <a:p>
            <a:pPr marL="388654" marR="45518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r>
              <a:rPr sz="2647" b="1" spc="-6" dirty="0">
                <a:latin typeface="Arial"/>
                <a:cs typeface="Arial"/>
              </a:rPr>
              <a:t>С </a:t>
            </a:r>
            <a:r>
              <a:rPr sz="2647" spc="-6" dirty="0">
                <a:latin typeface="Arial"/>
                <a:cs typeface="Arial"/>
              </a:rPr>
              <a:t>– система </a:t>
            </a:r>
            <a:r>
              <a:rPr sz="2647" dirty="0">
                <a:latin typeface="Arial"/>
                <a:cs typeface="Arial"/>
              </a:rPr>
              <a:t>(совокупность</a:t>
            </a:r>
            <a:r>
              <a:rPr sz="2647" spc="-61" dirty="0">
                <a:latin typeface="Arial"/>
                <a:cs typeface="Arial"/>
              </a:rPr>
              <a:t> </a:t>
            </a:r>
            <a:r>
              <a:rPr sz="2647" spc="-6" dirty="0">
                <a:latin typeface="Arial"/>
                <a:cs typeface="Arial"/>
              </a:rPr>
              <a:t>взаимосвязанных  </a:t>
            </a:r>
            <a:r>
              <a:rPr sz="2647" spc="-11" dirty="0" err="1">
                <a:latin typeface="Arial"/>
                <a:cs typeface="Arial"/>
              </a:rPr>
              <a:t>элементов</a:t>
            </a:r>
            <a:r>
              <a:rPr sz="2647" spc="-11" dirty="0">
                <a:latin typeface="Arial"/>
                <a:cs typeface="Arial"/>
              </a:rPr>
              <a:t>)</a:t>
            </a:r>
            <a:endParaRPr lang="ru-RU" sz="2647" spc="-11" dirty="0">
              <a:latin typeface="Arial"/>
              <a:cs typeface="Arial"/>
            </a:endParaRPr>
          </a:p>
          <a:p>
            <a:pPr marL="388654" marR="45518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endParaRPr sz="2647" dirty="0">
              <a:latin typeface="Arial"/>
              <a:cs typeface="Arial"/>
            </a:endParaRPr>
          </a:p>
          <a:p>
            <a:pPr marL="388654" marR="1182770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r>
              <a:rPr sz="2647" b="1" dirty="0">
                <a:latin typeface="Arial"/>
                <a:cs typeface="Arial"/>
              </a:rPr>
              <a:t>О </a:t>
            </a:r>
            <a:r>
              <a:rPr sz="2647" spc="-6" dirty="0">
                <a:latin typeface="Arial"/>
                <a:cs typeface="Arial"/>
              </a:rPr>
              <a:t>– </a:t>
            </a:r>
            <a:r>
              <a:rPr sz="2647" spc="-11" dirty="0">
                <a:latin typeface="Arial"/>
                <a:cs typeface="Arial"/>
              </a:rPr>
              <a:t>оценки </a:t>
            </a:r>
            <a:r>
              <a:rPr sz="2647" dirty="0">
                <a:latin typeface="Arial"/>
                <a:cs typeface="Arial"/>
              </a:rPr>
              <a:t>(сличения,</a:t>
            </a:r>
            <a:r>
              <a:rPr sz="2647" spc="-39" dirty="0">
                <a:latin typeface="Arial"/>
                <a:cs typeface="Arial"/>
              </a:rPr>
              <a:t> </a:t>
            </a:r>
            <a:r>
              <a:rPr sz="2647" spc="-11" dirty="0">
                <a:latin typeface="Arial"/>
                <a:cs typeface="Arial"/>
              </a:rPr>
              <a:t>сопоставления  </a:t>
            </a:r>
            <a:r>
              <a:rPr sz="2647" dirty="0">
                <a:latin typeface="Arial"/>
                <a:cs typeface="Arial"/>
              </a:rPr>
              <a:t>с</a:t>
            </a:r>
            <a:r>
              <a:rPr sz="2647" spc="-105" dirty="0">
                <a:latin typeface="Arial"/>
                <a:cs typeface="Arial"/>
              </a:rPr>
              <a:t> </a:t>
            </a:r>
            <a:r>
              <a:rPr sz="2647" spc="-11" dirty="0" err="1">
                <a:latin typeface="Arial"/>
                <a:cs typeface="Arial"/>
              </a:rPr>
              <a:t>эталоном</a:t>
            </a:r>
            <a:r>
              <a:rPr sz="2647" spc="-11" dirty="0">
                <a:latin typeface="Arial"/>
                <a:cs typeface="Arial"/>
              </a:rPr>
              <a:t>)</a:t>
            </a:r>
            <a:endParaRPr lang="ru-RU" sz="2647" spc="-11" dirty="0">
              <a:latin typeface="Arial"/>
              <a:cs typeface="Arial"/>
            </a:endParaRPr>
          </a:p>
          <a:p>
            <a:pPr marL="388654" marR="1182770" indent="-374649"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endParaRPr sz="2647" dirty="0">
              <a:latin typeface="Arial"/>
              <a:cs typeface="Arial"/>
            </a:endParaRPr>
          </a:p>
          <a:p>
            <a:pPr marL="388654" indent="-374649">
              <a:spcBef>
                <a:spcPts val="1671"/>
              </a:spcBef>
              <a:buClr>
                <a:srgbClr val="514743"/>
              </a:buClr>
              <a:buFont typeface="Wingdings"/>
              <a:buChar char=""/>
              <a:tabLst>
                <a:tab pos="301120" algn="l"/>
              </a:tabLst>
            </a:pPr>
            <a:r>
              <a:rPr sz="2647" b="1" spc="-6" dirty="0">
                <a:latin typeface="Arial"/>
                <a:cs typeface="Arial"/>
              </a:rPr>
              <a:t>КО </a:t>
            </a:r>
            <a:r>
              <a:rPr sz="2647" dirty="0">
                <a:latin typeface="Arial"/>
                <a:cs typeface="Arial"/>
              </a:rPr>
              <a:t>– </a:t>
            </a:r>
            <a:r>
              <a:rPr sz="2647" spc="-6" dirty="0">
                <a:latin typeface="Arial"/>
                <a:cs typeface="Arial"/>
              </a:rPr>
              <a:t>качества</a:t>
            </a:r>
            <a:r>
              <a:rPr sz="2647" spc="-77" dirty="0">
                <a:latin typeface="Arial"/>
                <a:cs typeface="Arial"/>
              </a:rPr>
              <a:t> </a:t>
            </a:r>
            <a:r>
              <a:rPr sz="2647" spc="-11" dirty="0">
                <a:latin typeface="Arial"/>
                <a:cs typeface="Arial"/>
              </a:rPr>
              <a:t>образования</a:t>
            </a:r>
            <a:endParaRPr sz="2647" dirty="0">
              <a:latin typeface="Arial"/>
              <a:cs typeface="Arial"/>
            </a:endParaRP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5457391" y="208028"/>
            <a:ext cx="3664213" cy="1260475"/>
          </a:xfrm>
          <a:prstGeom prst="rect">
            <a:avLst/>
          </a:prstGeom>
        </p:spPr>
        <p:txBody>
          <a:bodyPr vert="horz" lIns="100838" tIns="50419" rIns="100838" bIns="50419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529" b="1" dirty="0"/>
              <a:t>2012 год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7733CC0-20A3-4E81-9B77-4E3E55DCBA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918" y="4121514"/>
            <a:ext cx="1613548" cy="22589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659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id="{0E5404F2-60F9-4C60-A268-4D47DA688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50429" y="150611"/>
            <a:ext cx="9040899" cy="1221873"/>
          </a:xfrm>
        </p:spPr>
        <p:txBody>
          <a:bodyPr/>
          <a:lstStyle/>
          <a:p>
            <a:pPr algn="ctr"/>
            <a:r>
              <a:rPr lang="ru-RU" altLang="ru-RU" sz="3970" dirty="0">
                <a:solidFill>
                  <a:srgbClr val="002060"/>
                </a:solidFill>
              </a:rPr>
              <a:t>Нормативные документы определяющие ВСОКО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74B1B8C-3BE6-4E95-ADB7-B01DB4E33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6779" y="1478569"/>
            <a:ext cx="9449650" cy="4368568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b="1" dirty="0"/>
              <a:t>2006 год </a:t>
            </a:r>
          </a:p>
          <a:p>
            <a:r>
              <a:rPr lang="ru-RU" sz="3088" b="1" dirty="0"/>
              <a:t>Программа развития региональной системы</a:t>
            </a:r>
            <a:endParaRPr lang="ru-RU" sz="3088" dirty="0"/>
          </a:p>
          <a:p>
            <a:r>
              <a:rPr lang="ru-RU" sz="3088" b="1" dirty="0"/>
              <a:t>оценки качества образования (СОКОМО)</a:t>
            </a:r>
          </a:p>
          <a:p>
            <a:endParaRPr lang="ru-RU" sz="3088" b="1" dirty="0"/>
          </a:p>
          <a:p>
            <a:endParaRPr lang="ru-RU" sz="3088" b="1" dirty="0"/>
          </a:p>
          <a:p>
            <a:endParaRPr lang="ru-RU" sz="3088" b="1" dirty="0"/>
          </a:p>
          <a:p>
            <a:endParaRPr lang="ru-RU" sz="3088" b="1" dirty="0"/>
          </a:p>
          <a:p>
            <a:r>
              <a:rPr lang="ru-RU" sz="3088" b="1" dirty="0"/>
              <a:t>Разработка школьной системы оценки качества образования (ШСОКО) </a:t>
            </a:r>
            <a:endParaRPr lang="ru-RU" sz="3088" dirty="0"/>
          </a:p>
          <a:p>
            <a:pPr algn="ctr">
              <a:lnSpc>
                <a:spcPct val="80000"/>
              </a:lnSpc>
            </a:pPr>
            <a:endParaRPr lang="ru-RU" altLang="ru-RU" sz="2206" b="1" dirty="0"/>
          </a:p>
        </p:txBody>
      </p:sp>
      <p:sp>
        <p:nvSpPr>
          <p:cNvPr id="2" name="Стрелка: вниз 1">
            <a:extLst>
              <a:ext uri="{FF2B5EF4-FFF2-40B4-BE49-F238E27FC236}">
                <a16:creationId xmlns:a16="http://schemas.microsoft.com/office/drawing/2014/main" id="{C4060A5E-3438-45AC-B3B4-D533560134ED}"/>
              </a:ext>
            </a:extLst>
          </p:cNvPr>
          <p:cNvSpPr/>
          <p:nvPr/>
        </p:nvSpPr>
        <p:spPr bwMode="auto">
          <a:xfrm flipH="1">
            <a:off x="4870878" y="2943225"/>
            <a:ext cx="357340" cy="1270541"/>
          </a:xfrm>
          <a:prstGeom prst="downArrow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vert="horz" wrap="none" lIns="100838" tIns="50419" rIns="100838" bIns="50419" numCol="1" rtlCol="0" anchor="ctr" anchorCtr="0" compatLnSpc="1">
            <a:prstTxWarp prst="textNoShape">
              <a:avLst/>
            </a:prstTxWarp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endParaRPr lang="ru-RU" sz="2647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id="{0E5404F2-60F9-4C60-A268-4D47DA688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83" y="208029"/>
            <a:ext cx="9040899" cy="1221873"/>
          </a:xfrm>
        </p:spPr>
        <p:txBody>
          <a:bodyPr/>
          <a:lstStyle/>
          <a:p>
            <a:pPr algn="ctr"/>
            <a:r>
              <a:rPr lang="ru-RU" altLang="ru-RU" sz="3970" dirty="0">
                <a:solidFill>
                  <a:srgbClr val="002060"/>
                </a:solidFill>
              </a:rPr>
              <a:t>Нормативные документы определяющие ВСОКО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74B1B8C-3BE6-4E95-ADB7-B01DB4E33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6779" y="1478569"/>
            <a:ext cx="9449650" cy="4955972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sz="2206" b="1" dirty="0"/>
              <a:t>2012 год </a:t>
            </a:r>
          </a:p>
          <a:p>
            <a:pPr>
              <a:defRPr/>
            </a:pPr>
            <a:r>
              <a:rPr lang="ru-RU" sz="2206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>Письмо Федеральной службы по надзору в сфере образования и науки от 16 июля 2012 г. N 05-2680 (п.5)</a:t>
            </a:r>
          </a:p>
          <a:p>
            <a:pPr algn="just">
              <a:defRPr/>
            </a:pPr>
            <a:r>
              <a:rPr lang="ru-RU" sz="2206" b="1" dirty="0">
                <a:latin typeface="Cambria" pitchFamily="18" charset="0"/>
                <a:cs typeface="Arial" pitchFamily="34" charset="0"/>
              </a:rPr>
              <a:t>При оценке соответствия содержания образования в образовательном учреждении требованиям федеральных государственных образовательных стандартов, федерального компонента государственных образовательных стандартов проводится анализ и экспертиза документов и материалов, характеризующих деятельность образовательного учреждения по вопросам организации образовательного процесса и реализации основных образовательных программ общего образования.</a:t>
            </a:r>
          </a:p>
          <a:p>
            <a:pPr>
              <a:defRPr/>
            </a:pPr>
            <a:r>
              <a:rPr lang="ru-RU" sz="2206" b="1" dirty="0">
                <a:latin typeface="Cambria" pitchFamily="18" charset="0"/>
                <a:cs typeface="Arial" pitchFamily="34" charset="0"/>
              </a:rPr>
              <a:t>В образовательном учреждении анализируются: …….</a:t>
            </a:r>
          </a:p>
          <a:p>
            <a:pPr>
              <a:defRPr/>
            </a:pPr>
            <a:r>
              <a:rPr lang="ru-RU" sz="2206" b="1" dirty="0">
                <a:solidFill>
                  <a:srgbClr val="C00000"/>
                </a:solidFill>
                <a:latin typeface="Cambria" pitchFamily="18" charset="0"/>
                <a:cs typeface="Arial" pitchFamily="34" charset="0"/>
              </a:rPr>
              <a:t>результаты внутреннего мониторинга качества образования в образовательном учреждении.</a:t>
            </a:r>
          </a:p>
          <a:p>
            <a:pPr algn="ctr">
              <a:lnSpc>
                <a:spcPct val="80000"/>
              </a:lnSpc>
            </a:pPr>
            <a:endParaRPr lang="ru-RU" altLang="ru-RU" sz="2206" b="1" dirty="0"/>
          </a:p>
        </p:txBody>
      </p:sp>
    </p:spTree>
    <p:extLst>
      <p:ext uri="{BB962C8B-B14F-4D97-AF65-F5344CB8AC3E}">
        <p14:creationId xmlns:p14="http://schemas.microsoft.com/office/powerpoint/2010/main" val="28900237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id="{0E5404F2-60F9-4C60-A268-4D47DA688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83" y="208029"/>
            <a:ext cx="9040899" cy="1221873"/>
          </a:xfrm>
        </p:spPr>
        <p:txBody>
          <a:bodyPr/>
          <a:lstStyle/>
          <a:p>
            <a:pPr algn="ctr"/>
            <a:r>
              <a:rPr lang="ru-RU" altLang="ru-RU" sz="3970" dirty="0">
                <a:solidFill>
                  <a:srgbClr val="002060"/>
                </a:solidFill>
              </a:rPr>
              <a:t>Нормативные документы определяющие ВСОКО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74B1B8C-3BE6-4E95-ADB7-B01DB4E33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6779" y="1478569"/>
            <a:ext cx="9449650" cy="5518049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sz="2206" b="1" dirty="0"/>
              <a:t>2013 год </a:t>
            </a:r>
          </a:p>
          <a:p>
            <a:r>
              <a:rPr lang="ru-RU" sz="2206" b="1" spc="-6" dirty="0"/>
              <a:t>Федеральный </a:t>
            </a:r>
            <a:r>
              <a:rPr lang="ru-RU" sz="2206" b="1" spc="-17" dirty="0"/>
              <a:t>закон</a:t>
            </a:r>
            <a:r>
              <a:rPr lang="ru-RU" sz="2206" b="1" spc="-50" dirty="0"/>
              <a:t> </a:t>
            </a:r>
            <a:r>
              <a:rPr lang="ru-RU" sz="2206" b="1" spc="-28" dirty="0"/>
              <a:t>РФ </a:t>
            </a:r>
            <a:r>
              <a:rPr lang="ru-RU" sz="2206" b="1" spc="-6" dirty="0"/>
              <a:t>«Об </a:t>
            </a:r>
            <a:r>
              <a:rPr lang="ru-RU" sz="2206" b="1" spc="-11" dirty="0"/>
              <a:t>образовании </a:t>
            </a:r>
            <a:r>
              <a:rPr lang="ru-RU" sz="2206" b="1" spc="-6" dirty="0"/>
              <a:t>в </a:t>
            </a:r>
            <a:r>
              <a:rPr lang="ru-RU" sz="2206" b="1" spc="-22" dirty="0"/>
              <a:t>Российской</a:t>
            </a:r>
            <a:r>
              <a:rPr lang="ru-RU" sz="2206" b="1" spc="39" dirty="0"/>
              <a:t> </a:t>
            </a:r>
            <a:r>
              <a:rPr lang="ru-RU" sz="2206" b="1" spc="-6" dirty="0"/>
              <a:t>Федерации»</a:t>
            </a:r>
            <a:r>
              <a:rPr lang="ru-RU" sz="2206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Arial" pitchFamily="34" charset="0"/>
              </a:rPr>
              <a:t> (п.28)</a:t>
            </a:r>
          </a:p>
          <a:p>
            <a:pPr marR="183473" algn="just">
              <a:lnSpc>
                <a:spcPts val="2856"/>
              </a:lnSpc>
            </a:pPr>
            <a:r>
              <a:rPr lang="ru-RU" sz="2206" spc="-11" dirty="0"/>
              <a:t>Компетенция, права, обязанности </a:t>
            </a:r>
            <a:r>
              <a:rPr lang="ru-RU" sz="2206" dirty="0"/>
              <a:t>и </a:t>
            </a:r>
            <a:r>
              <a:rPr lang="ru-RU" sz="2206" spc="-22" dirty="0"/>
              <a:t>ответственность  образовательной</a:t>
            </a:r>
            <a:r>
              <a:rPr lang="ru-RU" sz="2206" spc="6" dirty="0"/>
              <a:t> </a:t>
            </a:r>
            <a:r>
              <a:rPr lang="ru-RU" sz="2206" spc="-11" dirty="0"/>
              <a:t>организации:</a:t>
            </a:r>
            <a:endParaRPr lang="ru-RU" sz="2206" dirty="0"/>
          </a:p>
          <a:p>
            <a:pPr marL="14006" algn="just">
              <a:lnSpc>
                <a:spcPts val="3016"/>
              </a:lnSpc>
              <a:spcBef>
                <a:spcPts val="1627"/>
              </a:spcBef>
              <a:buClr>
                <a:srgbClr val="514743"/>
              </a:buClr>
              <a:tabLst>
                <a:tab pos="266106" algn="l"/>
              </a:tabLst>
            </a:pPr>
            <a:r>
              <a:rPr lang="ru-RU" sz="2206" spc="-6" dirty="0"/>
              <a:t>10.</a:t>
            </a:r>
            <a:r>
              <a:rPr lang="ru-RU" sz="2206" spc="-11" dirty="0"/>
              <a:t>Осуществление текущего </a:t>
            </a:r>
            <a:r>
              <a:rPr lang="ru-RU" sz="2206" spc="-6" dirty="0"/>
              <a:t>контроля успеваемости </a:t>
            </a:r>
            <a:r>
              <a:rPr lang="ru-RU" sz="2206" dirty="0"/>
              <a:t>и  </a:t>
            </a:r>
            <a:r>
              <a:rPr lang="ru-RU" sz="2206" spc="-11" dirty="0"/>
              <a:t>промежуточной аттестации обучающихся, </a:t>
            </a:r>
            <a:r>
              <a:rPr lang="ru-RU" sz="2206" spc="-17" dirty="0"/>
              <a:t>установление </a:t>
            </a:r>
            <a:r>
              <a:rPr lang="ru-RU" sz="2206" dirty="0"/>
              <a:t>их  форм, </a:t>
            </a:r>
            <a:r>
              <a:rPr lang="ru-RU" sz="2206" spc="-6" dirty="0"/>
              <a:t>периодичности </a:t>
            </a:r>
            <a:r>
              <a:rPr lang="ru-RU" sz="2206" dirty="0"/>
              <a:t>и порядка</a:t>
            </a:r>
            <a:r>
              <a:rPr lang="ru-RU" sz="2206" spc="-88" dirty="0"/>
              <a:t> </a:t>
            </a:r>
            <a:r>
              <a:rPr lang="ru-RU" sz="2206" spc="-11" dirty="0"/>
              <a:t>проведения</a:t>
            </a:r>
            <a:endParaRPr lang="ru-RU" sz="2206" dirty="0"/>
          </a:p>
          <a:p>
            <a:pPr marL="14006" algn="just">
              <a:lnSpc>
                <a:spcPts val="3016"/>
              </a:lnSpc>
              <a:spcBef>
                <a:spcPts val="1627"/>
              </a:spcBef>
              <a:buClr>
                <a:srgbClr val="514743"/>
              </a:buClr>
              <a:tabLst>
                <a:tab pos="266106" algn="l"/>
              </a:tabLst>
            </a:pPr>
            <a:r>
              <a:rPr lang="ru-RU" sz="2206" spc="-72" dirty="0"/>
              <a:t>11. </a:t>
            </a:r>
            <a:r>
              <a:rPr lang="ru-RU" sz="2206" spc="-6" dirty="0"/>
              <a:t>Индивидуальный </a:t>
            </a:r>
            <a:r>
              <a:rPr lang="ru-RU" sz="2206" spc="-28" dirty="0"/>
              <a:t>учет </a:t>
            </a:r>
            <a:r>
              <a:rPr lang="ru-RU" sz="2206" spc="-44" dirty="0"/>
              <a:t>результатов </a:t>
            </a:r>
            <a:r>
              <a:rPr lang="ru-RU" sz="2206" spc="-6" dirty="0"/>
              <a:t>освоения  обучающимися</a:t>
            </a:r>
            <a:r>
              <a:rPr lang="ru-RU" sz="2206" spc="-116" dirty="0"/>
              <a:t> </a:t>
            </a:r>
            <a:r>
              <a:rPr lang="ru-RU" sz="2206" dirty="0"/>
              <a:t>ОП</a:t>
            </a:r>
          </a:p>
          <a:p>
            <a:pPr marL="14006" algn="just">
              <a:lnSpc>
                <a:spcPts val="3016"/>
              </a:lnSpc>
              <a:spcBef>
                <a:spcPts val="1627"/>
              </a:spcBef>
              <a:buClr>
                <a:srgbClr val="514743"/>
              </a:buClr>
              <a:tabLst>
                <a:tab pos="266106" algn="l"/>
              </a:tabLst>
            </a:pPr>
            <a:r>
              <a:rPr lang="ru-RU" sz="2206" spc="-6" dirty="0"/>
              <a:t>13.</a:t>
            </a:r>
            <a:r>
              <a:rPr lang="ru-RU" sz="2206" spc="-11" dirty="0"/>
              <a:t>Проведение самообследования,</a:t>
            </a:r>
            <a:r>
              <a:rPr lang="ru-RU" sz="2206" spc="6" dirty="0"/>
              <a:t> </a:t>
            </a:r>
            <a:r>
              <a:rPr lang="ru-RU" sz="2206" b="1" spc="-11" dirty="0"/>
              <a:t>обеспечение функционирования</a:t>
            </a:r>
            <a:r>
              <a:rPr lang="ru-RU" sz="2206" b="1" spc="-28" dirty="0"/>
              <a:t> </a:t>
            </a:r>
            <a:r>
              <a:rPr lang="ru-RU" sz="2206" b="1" spc="-39" dirty="0"/>
              <a:t>ВСОКО</a:t>
            </a:r>
            <a:endParaRPr lang="ru-RU" sz="2206" dirty="0"/>
          </a:p>
          <a:p>
            <a:pPr marL="14006" marR="1768902" algn="just">
              <a:lnSpc>
                <a:spcPts val="2856"/>
              </a:lnSpc>
              <a:spcBef>
                <a:spcPts val="1985"/>
              </a:spcBef>
              <a:buClr>
                <a:srgbClr val="514743"/>
              </a:buClr>
              <a:tabLst>
                <a:tab pos="266106" algn="l"/>
              </a:tabLst>
            </a:pPr>
            <a:endParaRPr lang="ru-RU" sz="2206" dirty="0"/>
          </a:p>
          <a:p>
            <a:pPr algn="ctr">
              <a:lnSpc>
                <a:spcPct val="80000"/>
              </a:lnSpc>
            </a:pPr>
            <a:endParaRPr lang="ru-RU" altLang="ru-RU" sz="2206" b="1" dirty="0"/>
          </a:p>
        </p:txBody>
      </p:sp>
    </p:spTree>
    <p:extLst>
      <p:ext uri="{BB962C8B-B14F-4D97-AF65-F5344CB8AC3E}">
        <p14:creationId xmlns:p14="http://schemas.microsoft.com/office/powerpoint/2010/main" val="5721904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id="{0E5404F2-60F9-4C60-A268-4D47DA688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83" y="208029"/>
            <a:ext cx="9040899" cy="1221873"/>
          </a:xfrm>
        </p:spPr>
        <p:txBody>
          <a:bodyPr/>
          <a:lstStyle/>
          <a:p>
            <a:pPr algn="ctr"/>
            <a:r>
              <a:rPr lang="ru-RU" altLang="ru-RU" sz="3970" dirty="0">
                <a:solidFill>
                  <a:srgbClr val="002060"/>
                </a:solidFill>
              </a:rPr>
              <a:t>Нормативные документы определяющие ВСОКО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74B1B8C-3BE6-4E95-ADB7-B01DB4E33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356779" y="1478569"/>
            <a:ext cx="9449650" cy="4722190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ru-RU" altLang="ru-RU" sz="2206" b="1" dirty="0"/>
              <a:t>2013 год </a:t>
            </a:r>
          </a:p>
          <a:p>
            <a:r>
              <a:rPr lang="ru-RU" sz="2206" b="1" spc="-28" dirty="0"/>
              <a:t>Госпрограмма</a:t>
            </a:r>
            <a:r>
              <a:rPr lang="ru-RU" sz="2206" b="1" spc="-6" dirty="0"/>
              <a:t> </a:t>
            </a:r>
            <a:r>
              <a:rPr lang="ru-RU" sz="2206" b="1" spc="-28" dirty="0"/>
              <a:t>РФ </a:t>
            </a:r>
            <a:r>
              <a:rPr lang="ru-RU" sz="2206" b="1" spc="-11" dirty="0"/>
              <a:t>«Развитие образования» </a:t>
            </a:r>
            <a:r>
              <a:rPr lang="ru-RU" sz="2206" b="1" spc="-6" dirty="0"/>
              <a:t>на 2013/20</a:t>
            </a:r>
            <a:r>
              <a:rPr lang="ru-RU" sz="2206" b="1" spc="126" dirty="0"/>
              <a:t> </a:t>
            </a:r>
            <a:r>
              <a:rPr lang="ru-RU" sz="2206" b="1" spc="-28" dirty="0"/>
              <a:t>годы</a:t>
            </a:r>
          </a:p>
          <a:p>
            <a:endParaRPr lang="ru-RU" sz="2206" b="1" i="1" spc="-22" dirty="0"/>
          </a:p>
          <a:p>
            <a:r>
              <a:rPr lang="ru-RU" sz="2206" b="1" i="1" spc="-22" dirty="0"/>
              <a:t>Требования:</a:t>
            </a:r>
            <a:endParaRPr lang="ru-RU" sz="2206" b="1" i="1" dirty="0"/>
          </a:p>
          <a:p>
            <a:pPr marL="266106" marR="523108" indent="-252100">
              <a:lnSpc>
                <a:spcPts val="2856"/>
              </a:lnSpc>
              <a:spcBef>
                <a:spcPts val="2028"/>
              </a:spcBef>
              <a:buClr>
                <a:srgbClr val="514743"/>
              </a:buClr>
              <a:buFont typeface="Wingdings"/>
              <a:buChar char=""/>
              <a:tabLst>
                <a:tab pos="266106" algn="l"/>
              </a:tabLst>
            </a:pPr>
            <a:r>
              <a:rPr lang="ru-RU" sz="2206" spc="-6" dirty="0"/>
              <a:t>надежность </a:t>
            </a:r>
            <a:r>
              <a:rPr lang="ru-RU" sz="2206" dirty="0"/>
              <a:t>и </a:t>
            </a:r>
            <a:r>
              <a:rPr lang="ru-RU" sz="2206" spc="-11" dirty="0"/>
              <a:t>технологичность </a:t>
            </a:r>
            <a:r>
              <a:rPr lang="ru-RU" sz="2206" spc="-17" dirty="0"/>
              <a:t>процедур </a:t>
            </a:r>
            <a:r>
              <a:rPr lang="ru-RU" sz="2206" spc="-11" dirty="0"/>
              <a:t>оценки качества  </a:t>
            </a:r>
            <a:r>
              <a:rPr lang="ru-RU" sz="2206" spc="-22" dirty="0"/>
              <a:t>образовательных</a:t>
            </a:r>
            <a:r>
              <a:rPr lang="ru-RU" sz="2206" spc="-28" dirty="0"/>
              <a:t> </a:t>
            </a:r>
            <a:r>
              <a:rPr lang="ru-RU" sz="2206" spc="-44" dirty="0"/>
              <a:t>результатов;</a:t>
            </a:r>
            <a:endParaRPr lang="ru-RU" sz="2206" dirty="0"/>
          </a:p>
          <a:p>
            <a:pPr marL="266106" indent="-252100">
              <a:spcBef>
                <a:spcPts val="1621"/>
              </a:spcBef>
              <a:buClr>
                <a:srgbClr val="514743"/>
              </a:buClr>
              <a:buFont typeface="Wingdings"/>
              <a:buChar char=""/>
              <a:tabLst>
                <a:tab pos="266106" algn="l"/>
              </a:tabLst>
            </a:pPr>
            <a:r>
              <a:rPr lang="ru-RU" sz="2206" spc="-6" dirty="0"/>
              <a:t>формирование </a:t>
            </a:r>
            <a:r>
              <a:rPr lang="ru-RU" sz="2206" spc="-33" dirty="0"/>
              <a:t>культуры </a:t>
            </a:r>
            <a:r>
              <a:rPr lang="ru-RU" sz="2206" spc="-11" dirty="0"/>
              <a:t>оценки качества</a:t>
            </a:r>
            <a:r>
              <a:rPr lang="ru-RU" sz="2206" spc="83" dirty="0"/>
              <a:t> </a:t>
            </a:r>
            <a:r>
              <a:rPr lang="ru-RU" sz="2206" spc="-11" dirty="0"/>
              <a:t>образования;</a:t>
            </a:r>
            <a:endParaRPr lang="ru-RU" sz="2206" dirty="0"/>
          </a:p>
          <a:p>
            <a:pPr marL="266106" indent="-252100">
              <a:lnSpc>
                <a:spcPts val="3016"/>
              </a:lnSpc>
              <a:spcBef>
                <a:spcPts val="1671"/>
              </a:spcBef>
              <a:buClr>
                <a:srgbClr val="514743"/>
              </a:buClr>
              <a:buFont typeface="Wingdings"/>
              <a:buChar char=""/>
              <a:tabLst>
                <a:tab pos="266106" algn="l"/>
              </a:tabLst>
            </a:pPr>
            <a:r>
              <a:rPr lang="ru-RU" sz="2206" spc="-11" dirty="0"/>
              <a:t>создание </a:t>
            </a:r>
            <a:r>
              <a:rPr lang="ru-RU" sz="2206" spc="-6" dirty="0"/>
              <a:t>системы анализа </a:t>
            </a:r>
            <a:r>
              <a:rPr lang="ru-RU" sz="2206" dirty="0"/>
              <a:t>информации об</a:t>
            </a:r>
            <a:r>
              <a:rPr lang="ru-RU" sz="2206" spc="6" dirty="0"/>
              <a:t> </a:t>
            </a:r>
            <a:r>
              <a:rPr lang="ru-RU" sz="2206" spc="-6" dirty="0"/>
              <a:t>индивидуальных </a:t>
            </a:r>
            <a:r>
              <a:rPr lang="ru-RU" sz="2206" spc="-22" dirty="0"/>
              <a:t>образовательных </a:t>
            </a:r>
            <a:r>
              <a:rPr lang="ru-RU" sz="2206" dirty="0"/>
              <a:t>достижениях</a:t>
            </a:r>
            <a:r>
              <a:rPr lang="ru-RU" sz="2206" spc="-6" dirty="0"/>
              <a:t> школьников.</a:t>
            </a:r>
            <a:endParaRPr lang="ru-RU" sz="2206" dirty="0"/>
          </a:p>
          <a:p>
            <a:pPr marL="14006" marR="1768902" algn="just">
              <a:lnSpc>
                <a:spcPts val="2856"/>
              </a:lnSpc>
              <a:spcBef>
                <a:spcPts val="1985"/>
              </a:spcBef>
              <a:buClr>
                <a:srgbClr val="514743"/>
              </a:buClr>
              <a:tabLst>
                <a:tab pos="266106" algn="l"/>
              </a:tabLst>
            </a:pPr>
            <a:endParaRPr lang="ru-RU" sz="2206" dirty="0"/>
          </a:p>
          <a:p>
            <a:pPr algn="ctr">
              <a:lnSpc>
                <a:spcPct val="80000"/>
              </a:lnSpc>
            </a:pPr>
            <a:endParaRPr lang="ru-RU" altLang="ru-RU" sz="2206" b="1" dirty="0"/>
          </a:p>
        </p:txBody>
      </p:sp>
    </p:spTree>
    <p:extLst>
      <p:ext uri="{BB962C8B-B14F-4D97-AF65-F5344CB8AC3E}">
        <p14:creationId xmlns:p14="http://schemas.microsoft.com/office/powerpoint/2010/main" val="279848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>
            <a:extLst>
              <a:ext uri="{FF2B5EF4-FFF2-40B4-BE49-F238E27FC236}">
                <a16:creationId xmlns:a16="http://schemas.microsoft.com/office/drawing/2014/main" id="{0E5404F2-60F9-4C60-A268-4D47DA6880D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5483" y="208028"/>
            <a:ext cx="9040899" cy="610936"/>
          </a:xfrm>
        </p:spPr>
        <p:txBody>
          <a:bodyPr/>
          <a:lstStyle/>
          <a:p>
            <a:pPr algn="ctr"/>
            <a:r>
              <a:rPr lang="ru-RU" altLang="ru-RU" sz="3970" dirty="0">
                <a:solidFill>
                  <a:srgbClr val="002060"/>
                </a:solidFill>
              </a:rPr>
              <a:t>Что такое ВСОКО?</a:t>
            </a:r>
          </a:p>
        </p:txBody>
      </p:sp>
      <p:sp>
        <p:nvSpPr>
          <p:cNvPr id="17413" name="Rectangle 5">
            <a:extLst>
              <a:ext uri="{FF2B5EF4-FFF2-40B4-BE49-F238E27FC236}">
                <a16:creationId xmlns:a16="http://schemas.microsoft.com/office/drawing/2014/main" id="{F74B1B8C-3BE6-4E95-ADB7-B01DB4E33F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595006" y="1955022"/>
            <a:ext cx="8067040" cy="4155753"/>
          </a:xfrm>
        </p:spPr>
        <p:txBody>
          <a:bodyPr/>
          <a:lstStyle/>
          <a:p>
            <a:pPr marL="14006">
              <a:buClr>
                <a:srgbClr val="514743"/>
              </a:buClr>
              <a:tabLst>
                <a:tab pos="301120" algn="l"/>
              </a:tabLst>
            </a:pPr>
            <a:r>
              <a:rPr lang="ru-RU" sz="2647" b="1" spc="-6" dirty="0"/>
              <a:t>В </a:t>
            </a:r>
            <a:r>
              <a:rPr lang="ru-RU" sz="2647" spc="-6" dirty="0"/>
              <a:t>– внутренняя </a:t>
            </a:r>
            <a:r>
              <a:rPr lang="ru-RU" sz="2647" spc="-61" dirty="0"/>
              <a:t>(т.е. </a:t>
            </a:r>
            <a:r>
              <a:rPr lang="ru-RU" sz="2647" spc="-6" dirty="0"/>
              <a:t>«собственно</a:t>
            </a:r>
            <a:r>
              <a:rPr lang="ru-RU" sz="2647" spc="50" dirty="0"/>
              <a:t> </a:t>
            </a:r>
            <a:r>
              <a:rPr lang="ru-RU" sz="2647" spc="-6" dirty="0"/>
              <a:t>школьная»)</a:t>
            </a:r>
          </a:p>
          <a:p>
            <a:pPr marL="14006">
              <a:buClr>
                <a:srgbClr val="514743"/>
              </a:buClr>
              <a:tabLst>
                <a:tab pos="301120" algn="l"/>
              </a:tabLst>
            </a:pPr>
            <a:endParaRPr lang="ru-RU" sz="2647" dirty="0"/>
          </a:p>
          <a:p>
            <a:pPr marL="14006" marR="45518">
              <a:buClr>
                <a:srgbClr val="514743"/>
              </a:buClr>
              <a:tabLst>
                <a:tab pos="301120" algn="l"/>
              </a:tabLst>
            </a:pPr>
            <a:r>
              <a:rPr lang="ru-RU" sz="2647" b="1" spc="-6" dirty="0"/>
              <a:t>С </a:t>
            </a:r>
            <a:r>
              <a:rPr lang="ru-RU" sz="2647" spc="-6" dirty="0"/>
              <a:t>– система </a:t>
            </a:r>
            <a:r>
              <a:rPr lang="ru-RU" sz="2647" dirty="0"/>
              <a:t>(совокупность</a:t>
            </a:r>
            <a:r>
              <a:rPr lang="ru-RU" sz="2647" spc="-61" dirty="0"/>
              <a:t> </a:t>
            </a:r>
            <a:r>
              <a:rPr lang="ru-RU" sz="2647" spc="-6" dirty="0"/>
              <a:t>взаимосвязанных  </a:t>
            </a:r>
            <a:r>
              <a:rPr lang="ru-RU" sz="2647" spc="-11" dirty="0"/>
              <a:t>элементов)</a:t>
            </a:r>
          </a:p>
          <a:p>
            <a:pPr marL="14006" marR="45518">
              <a:buClr>
                <a:srgbClr val="514743"/>
              </a:buClr>
              <a:tabLst>
                <a:tab pos="301120" algn="l"/>
              </a:tabLst>
            </a:pPr>
            <a:endParaRPr lang="ru-RU" sz="2647" dirty="0"/>
          </a:p>
          <a:p>
            <a:pPr marL="14006" marR="1182770">
              <a:buClr>
                <a:srgbClr val="514743"/>
              </a:buClr>
              <a:tabLst>
                <a:tab pos="301120" algn="l"/>
              </a:tabLst>
            </a:pPr>
            <a:r>
              <a:rPr lang="ru-RU" sz="2647" b="1" dirty="0"/>
              <a:t>О </a:t>
            </a:r>
            <a:r>
              <a:rPr lang="ru-RU" sz="2647" spc="-6" dirty="0"/>
              <a:t>– </a:t>
            </a:r>
            <a:r>
              <a:rPr lang="ru-RU" sz="2647" spc="-11" dirty="0"/>
              <a:t>оценки </a:t>
            </a:r>
            <a:r>
              <a:rPr lang="ru-RU" sz="2647" dirty="0"/>
              <a:t>(сличения,</a:t>
            </a:r>
            <a:r>
              <a:rPr lang="ru-RU" sz="2647" spc="-39" dirty="0"/>
              <a:t> </a:t>
            </a:r>
            <a:r>
              <a:rPr lang="ru-RU" sz="2647" spc="-11" dirty="0"/>
              <a:t>сопоставления  </a:t>
            </a:r>
            <a:r>
              <a:rPr lang="ru-RU" sz="2647" dirty="0"/>
              <a:t>с</a:t>
            </a:r>
            <a:r>
              <a:rPr lang="ru-RU" sz="2647" spc="-105" dirty="0"/>
              <a:t> </a:t>
            </a:r>
            <a:r>
              <a:rPr lang="ru-RU" sz="2647" spc="-11" dirty="0"/>
              <a:t>эталоном)</a:t>
            </a:r>
          </a:p>
          <a:p>
            <a:pPr marL="14006" marR="1182770">
              <a:buClr>
                <a:srgbClr val="514743"/>
              </a:buClr>
              <a:tabLst>
                <a:tab pos="301120" algn="l"/>
              </a:tabLst>
            </a:pPr>
            <a:endParaRPr lang="ru-RU" sz="2647" dirty="0"/>
          </a:p>
          <a:p>
            <a:pPr marL="14006">
              <a:spcBef>
                <a:spcPts val="1671"/>
              </a:spcBef>
              <a:buClr>
                <a:srgbClr val="514743"/>
              </a:buClr>
              <a:tabLst>
                <a:tab pos="301120" algn="l"/>
              </a:tabLst>
            </a:pPr>
            <a:r>
              <a:rPr lang="ru-RU" sz="2647" b="1" spc="-6" dirty="0"/>
              <a:t>КО </a:t>
            </a:r>
            <a:r>
              <a:rPr lang="ru-RU" sz="2647" dirty="0"/>
              <a:t>– </a:t>
            </a:r>
            <a:r>
              <a:rPr lang="ru-RU" sz="2647" spc="-6" dirty="0"/>
              <a:t>качества</a:t>
            </a:r>
            <a:r>
              <a:rPr lang="ru-RU" sz="2647" spc="-77" dirty="0"/>
              <a:t> </a:t>
            </a:r>
            <a:r>
              <a:rPr lang="ru-RU" sz="2647" spc="-11" dirty="0"/>
              <a:t>образования</a:t>
            </a:r>
            <a:endParaRPr lang="ru-RU" sz="2647" dirty="0"/>
          </a:p>
          <a:p>
            <a:pPr>
              <a:lnSpc>
                <a:spcPct val="80000"/>
              </a:lnSpc>
            </a:pPr>
            <a:endParaRPr lang="ru-RU" altLang="ru-RU" sz="2206" dirty="0"/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D30E40B-44E9-4162-A1A1-71DF528DB4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0618" y="2828520"/>
            <a:ext cx="1891784" cy="2648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5616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5" dirty="0"/>
              <a:t>Федеральный </a:t>
            </a:r>
            <a:r>
              <a:rPr spc="-15" dirty="0"/>
              <a:t>закон</a:t>
            </a:r>
            <a:r>
              <a:rPr spc="-45" dirty="0"/>
              <a:t> </a:t>
            </a:r>
            <a:r>
              <a:rPr spc="-25" dirty="0"/>
              <a:t>РФ</a:t>
            </a:r>
          </a:p>
          <a:p>
            <a:pPr marL="298450">
              <a:lnSpc>
                <a:spcPct val="100000"/>
              </a:lnSpc>
            </a:pPr>
            <a:r>
              <a:rPr spc="-5" dirty="0"/>
              <a:t>«Об </a:t>
            </a:r>
            <a:r>
              <a:rPr spc="-10" dirty="0"/>
              <a:t>образовании </a:t>
            </a:r>
            <a:r>
              <a:rPr spc="-5" dirty="0"/>
              <a:t>в </a:t>
            </a:r>
            <a:r>
              <a:rPr spc="-20" dirty="0"/>
              <a:t>Российской</a:t>
            </a:r>
            <a:r>
              <a:rPr spc="35" dirty="0"/>
              <a:t> </a:t>
            </a:r>
            <a:r>
              <a:rPr spc="-5" dirty="0"/>
              <a:t>Федерации»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2333625"/>
            <a:ext cx="8676005" cy="254941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just">
              <a:spcAft>
                <a:spcPts val="0"/>
              </a:spcAft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Ст.2. Качество образования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комплексная характеристика:</a:t>
            </a:r>
          </a:p>
          <a:p>
            <a:pPr marL="457200" indent="-457200" algn="just">
              <a:spcAft>
                <a:spcPts val="0"/>
              </a:spcAft>
              <a:buFontTx/>
              <a:buChar char="-"/>
              <a:defRPr/>
            </a:pPr>
            <a:r>
              <a:rPr 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образовательной деятельности</a:t>
            </a:r>
          </a:p>
          <a:p>
            <a:pPr marL="457200" indent="-457200" algn="just">
              <a:spcAft>
                <a:spcPts val="0"/>
              </a:spcAft>
              <a:buFontTx/>
              <a:buChar char="-"/>
              <a:defRPr/>
            </a:pPr>
            <a:r>
              <a:rPr 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latin typeface="Times New Roman" pitchFamily="18" charset="0"/>
                <a:cs typeface="Times New Roman" pitchFamily="18" charset="0"/>
              </a:rPr>
              <a:t>подготовки обучающегося,</a:t>
            </a:r>
            <a:r>
              <a:rPr lang="ru-RU" sz="24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выражающей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степень соответствия ФГОС и (или) потребностям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физического или юридического лица, в </a:t>
            </a:r>
            <a:r>
              <a:rPr lang="ru-RU" sz="24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т.ч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. степень достижения планируемых результатов ОП</a:t>
            </a:r>
          </a:p>
          <a:p>
            <a:pPr marL="12700" marR="166370">
              <a:lnSpc>
                <a:spcPts val="2590"/>
              </a:lnSpc>
            </a:pPr>
            <a:endParaRPr sz="24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93803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5" dirty="0"/>
              <a:t>Федеральный </a:t>
            </a:r>
            <a:r>
              <a:rPr spc="-15" dirty="0"/>
              <a:t>закон</a:t>
            </a:r>
            <a:r>
              <a:rPr spc="-45" dirty="0"/>
              <a:t> </a:t>
            </a:r>
            <a:r>
              <a:rPr spc="-25" dirty="0"/>
              <a:t>РФ</a:t>
            </a:r>
          </a:p>
          <a:p>
            <a:pPr marL="298450">
              <a:lnSpc>
                <a:spcPct val="100000"/>
              </a:lnSpc>
            </a:pPr>
            <a:r>
              <a:rPr spc="-5" dirty="0"/>
              <a:t>«Об </a:t>
            </a:r>
            <a:r>
              <a:rPr spc="-10" dirty="0"/>
              <a:t>образовании </a:t>
            </a:r>
            <a:r>
              <a:rPr spc="-5" dirty="0"/>
              <a:t>в </a:t>
            </a:r>
            <a:r>
              <a:rPr spc="-20" dirty="0"/>
              <a:t>Российской</a:t>
            </a:r>
            <a:r>
              <a:rPr spc="35" dirty="0"/>
              <a:t> </a:t>
            </a:r>
            <a:r>
              <a:rPr spc="-5" dirty="0"/>
              <a:t>Федерации»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1746377"/>
            <a:ext cx="8676005" cy="36537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166370">
              <a:lnSpc>
                <a:spcPts val="2590"/>
              </a:lnSpc>
            </a:pPr>
            <a:r>
              <a:rPr sz="2400" spc="-90" dirty="0">
                <a:latin typeface="Arial"/>
                <a:cs typeface="Arial"/>
              </a:rPr>
              <a:t>Ст. </a:t>
            </a:r>
            <a:r>
              <a:rPr sz="2400" spc="-5" dirty="0">
                <a:latin typeface="Arial"/>
                <a:cs typeface="Arial"/>
              </a:rPr>
              <a:t>28. </a:t>
            </a:r>
            <a:r>
              <a:rPr sz="2400" spc="-10" dirty="0">
                <a:latin typeface="Arial"/>
                <a:cs typeface="Arial"/>
              </a:rPr>
              <a:t>Компетенция, права, обязанности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20" dirty="0">
                <a:latin typeface="Arial"/>
                <a:cs typeface="Arial"/>
              </a:rPr>
              <a:t>ответственность  образовательной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организации: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13. </a:t>
            </a:r>
            <a:r>
              <a:rPr sz="2400" spc="-10" dirty="0">
                <a:latin typeface="Arial"/>
                <a:cs typeface="Arial"/>
              </a:rPr>
              <a:t>Проведение самообследования,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b="1" spc="-10" dirty="0">
                <a:latin typeface="Arial"/>
                <a:cs typeface="Arial"/>
              </a:rPr>
              <a:t>обеспечение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b="1" spc="-10" dirty="0">
                <a:latin typeface="Arial"/>
                <a:cs typeface="Arial"/>
              </a:rPr>
              <a:t>функционирования</a:t>
            </a:r>
            <a:r>
              <a:rPr sz="2400" b="1" spc="-25" dirty="0">
                <a:latin typeface="Arial"/>
                <a:cs typeface="Arial"/>
              </a:rPr>
              <a:t> </a:t>
            </a:r>
            <a:r>
              <a:rPr sz="2400" b="1" spc="-35" dirty="0">
                <a:latin typeface="Arial"/>
                <a:cs typeface="Arial"/>
              </a:rPr>
              <a:t>ВСОКО</a:t>
            </a:r>
            <a:endParaRPr sz="2400">
              <a:latin typeface="Arial"/>
              <a:cs typeface="Arial"/>
            </a:endParaRPr>
          </a:p>
          <a:p>
            <a:pPr marL="241300" marR="5080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10. </a:t>
            </a:r>
            <a:r>
              <a:rPr sz="2400" spc="-10" dirty="0">
                <a:latin typeface="Arial"/>
                <a:cs typeface="Arial"/>
              </a:rPr>
              <a:t>Осуществление текущего </a:t>
            </a:r>
            <a:r>
              <a:rPr sz="2400" spc="-5" dirty="0">
                <a:latin typeface="Arial"/>
                <a:cs typeface="Arial"/>
              </a:rPr>
              <a:t>контроля успеваемости </a:t>
            </a:r>
            <a:r>
              <a:rPr sz="2400" dirty="0">
                <a:latin typeface="Arial"/>
                <a:cs typeface="Arial"/>
              </a:rPr>
              <a:t>и  </a:t>
            </a:r>
            <a:r>
              <a:rPr sz="2400" spc="-10" dirty="0">
                <a:latin typeface="Arial"/>
                <a:cs typeface="Arial"/>
              </a:rPr>
              <a:t>промежуточной аттестации обучающихся, </a:t>
            </a:r>
            <a:r>
              <a:rPr sz="2400" spc="-15" dirty="0">
                <a:latin typeface="Arial"/>
                <a:cs typeface="Arial"/>
              </a:rPr>
              <a:t>установление </a:t>
            </a:r>
            <a:r>
              <a:rPr sz="2400" dirty="0">
                <a:latin typeface="Arial"/>
                <a:cs typeface="Arial"/>
              </a:rPr>
              <a:t>их  форм, </a:t>
            </a:r>
            <a:r>
              <a:rPr sz="2400" spc="-5" dirty="0">
                <a:latin typeface="Arial"/>
                <a:cs typeface="Arial"/>
              </a:rPr>
              <a:t>периодичности </a:t>
            </a:r>
            <a:r>
              <a:rPr sz="2400" dirty="0">
                <a:latin typeface="Arial"/>
                <a:cs typeface="Arial"/>
              </a:rPr>
              <a:t>и порядка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проведения</a:t>
            </a:r>
            <a:endParaRPr sz="2400">
              <a:latin typeface="Arial"/>
              <a:cs typeface="Arial"/>
            </a:endParaRPr>
          </a:p>
          <a:p>
            <a:pPr marL="241300" marR="1604010" indent="-228600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65" dirty="0">
                <a:latin typeface="Arial"/>
                <a:cs typeface="Arial"/>
              </a:rPr>
              <a:t>11. </a:t>
            </a:r>
            <a:r>
              <a:rPr sz="2400" spc="-5" dirty="0">
                <a:latin typeface="Arial"/>
                <a:cs typeface="Arial"/>
              </a:rPr>
              <a:t>Индивидуальный </a:t>
            </a:r>
            <a:r>
              <a:rPr sz="2400" spc="-25" dirty="0">
                <a:latin typeface="Arial"/>
                <a:cs typeface="Arial"/>
              </a:rPr>
              <a:t>учет </a:t>
            </a:r>
            <a:r>
              <a:rPr sz="2400" spc="-40" dirty="0">
                <a:latin typeface="Arial"/>
                <a:cs typeface="Arial"/>
              </a:rPr>
              <a:t>результатов </a:t>
            </a:r>
            <a:r>
              <a:rPr sz="2400" spc="-5" dirty="0">
                <a:latin typeface="Arial"/>
                <a:cs typeface="Arial"/>
              </a:rPr>
              <a:t>освоения  обучающимися</a:t>
            </a:r>
            <a:r>
              <a:rPr sz="2400" spc="-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ОП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25" dirty="0"/>
              <a:t>Госпрограмма</a:t>
            </a:r>
            <a:r>
              <a:rPr spc="-5" dirty="0"/>
              <a:t> </a:t>
            </a:r>
            <a:r>
              <a:rPr spc="-25" dirty="0"/>
              <a:t>РФ</a:t>
            </a:r>
          </a:p>
          <a:p>
            <a:pPr marL="298450">
              <a:lnSpc>
                <a:spcPct val="100000"/>
              </a:lnSpc>
            </a:pPr>
            <a:r>
              <a:rPr spc="-10" dirty="0"/>
              <a:t>«Развитие образования» </a:t>
            </a:r>
            <a:r>
              <a:rPr spc="-5" dirty="0"/>
              <a:t>на 2013/20</a:t>
            </a:r>
            <a:r>
              <a:rPr spc="114" dirty="0"/>
              <a:t> </a:t>
            </a:r>
            <a:r>
              <a:rPr spc="-25" dirty="0"/>
              <a:t>годы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2262505"/>
            <a:ext cx="8920480" cy="270827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20" dirty="0">
                <a:latin typeface="Arial"/>
                <a:cs typeface="Arial"/>
              </a:rPr>
              <a:t>Требования:</a:t>
            </a:r>
            <a:endParaRPr sz="2400">
              <a:latin typeface="Arial"/>
              <a:cs typeface="Arial"/>
            </a:endParaRPr>
          </a:p>
          <a:p>
            <a:pPr marL="241300" marR="474345" indent="-228600">
              <a:lnSpc>
                <a:spcPts val="2590"/>
              </a:lnSpc>
              <a:spcBef>
                <a:spcPts val="1839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надежность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10" dirty="0">
                <a:latin typeface="Arial"/>
                <a:cs typeface="Arial"/>
              </a:rPr>
              <a:t>технологичность </a:t>
            </a:r>
            <a:r>
              <a:rPr sz="2400" spc="-15" dirty="0">
                <a:latin typeface="Arial"/>
                <a:cs typeface="Arial"/>
              </a:rPr>
              <a:t>процедур </a:t>
            </a:r>
            <a:r>
              <a:rPr sz="2400" spc="-10" dirty="0">
                <a:latin typeface="Arial"/>
                <a:cs typeface="Arial"/>
              </a:rPr>
              <a:t>оценки качества  </a:t>
            </a:r>
            <a:r>
              <a:rPr sz="2400" spc="-20" dirty="0">
                <a:latin typeface="Arial"/>
                <a:cs typeface="Arial"/>
              </a:rPr>
              <a:t>образовательных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40" dirty="0">
                <a:latin typeface="Arial"/>
                <a:cs typeface="Arial"/>
              </a:rPr>
              <a:t>результатов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47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формирование </a:t>
            </a:r>
            <a:r>
              <a:rPr sz="2400" spc="-30" dirty="0">
                <a:latin typeface="Arial"/>
                <a:cs typeface="Arial"/>
              </a:rPr>
              <a:t>культуры </a:t>
            </a:r>
            <a:r>
              <a:rPr sz="2400" spc="-10" dirty="0">
                <a:latin typeface="Arial"/>
                <a:cs typeface="Arial"/>
              </a:rPr>
              <a:t>оценки качества</a:t>
            </a:r>
            <a:r>
              <a:rPr sz="2400" spc="7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образования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51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создание </a:t>
            </a:r>
            <a:r>
              <a:rPr sz="2400" spc="-5" dirty="0">
                <a:latin typeface="Arial"/>
                <a:cs typeface="Arial"/>
              </a:rPr>
              <a:t>системы анализа </a:t>
            </a:r>
            <a:r>
              <a:rPr sz="2400" dirty="0">
                <a:latin typeface="Arial"/>
                <a:cs typeface="Arial"/>
              </a:rPr>
              <a:t>информации об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индивидуальных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20" dirty="0">
                <a:latin typeface="Arial"/>
                <a:cs typeface="Arial"/>
              </a:rPr>
              <a:t>образовательных </a:t>
            </a:r>
            <a:r>
              <a:rPr sz="2400" dirty="0">
                <a:latin typeface="Arial"/>
                <a:cs typeface="Arial"/>
              </a:rPr>
              <a:t>достижениях</a:t>
            </a:r>
            <a:r>
              <a:rPr sz="2400" spc="-5" dirty="0">
                <a:latin typeface="Arial"/>
                <a:cs typeface="Arial"/>
              </a:rPr>
              <a:t> школьников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235" y="486029"/>
            <a:ext cx="9155328" cy="9233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 marR="5080" algn="ctr">
              <a:tabLst>
                <a:tab pos="5779770" algn="l"/>
              </a:tabLst>
            </a:pPr>
            <a:r>
              <a:rPr sz="2000" spc="5" dirty="0"/>
              <a:t>Приказ </a:t>
            </a:r>
            <a:r>
              <a:rPr sz="2000" spc="-5" dirty="0"/>
              <a:t>Минобрнауки </a:t>
            </a:r>
            <a:r>
              <a:rPr sz="2000" spc="-25" dirty="0" err="1"/>
              <a:t>от</a:t>
            </a:r>
            <a:r>
              <a:rPr sz="2000" spc="-25" dirty="0"/>
              <a:t> </a:t>
            </a:r>
            <a:r>
              <a:rPr lang="ru-RU" sz="2000" dirty="0">
                <a:hlinkClick r:id="rId2"/>
              </a:rPr>
              <a:t>22 сентября 2017 г. № 955</a:t>
            </a:r>
            <a:br>
              <a:rPr lang="ru-RU" sz="2000" dirty="0"/>
            </a:br>
            <a:r>
              <a:rPr sz="2000" dirty="0"/>
              <a:t>«Об</a:t>
            </a:r>
            <a:r>
              <a:rPr sz="2000" spc="-45" dirty="0"/>
              <a:t> </a:t>
            </a:r>
            <a:r>
              <a:rPr sz="2000" spc="-10" dirty="0" err="1"/>
              <a:t>утверждении</a:t>
            </a:r>
            <a:r>
              <a:rPr sz="2000" spc="-20" dirty="0"/>
              <a:t> </a:t>
            </a:r>
            <a:r>
              <a:rPr lang="ru-RU" sz="2000" spc="-20" dirty="0"/>
              <a:t>п</a:t>
            </a:r>
            <a:r>
              <a:rPr sz="2000" spc="-5" dirty="0" err="1"/>
              <a:t>еречня</a:t>
            </a:r>
            <a:r>
              <a:rPr sz="2000" spc="-5" dirty="0"/>
              <a:t> </a:t>
            </a:r>
            <a:r>
              <a:rPr sz="2000" dirty="0"/>
              <a:t> </a:t>
            </a:r>
            <a:r>
              <a:rPr sz="2000" spc="-5" dirty="0" err="1"/>
              <a:t>показателей</a:t>
            </a:r>
            <a:r>
              <a:rPr lang="ru-RU" sz="2000" spc="-5" dirty="0"/>
              <a:t> </a:t>
            </a:r>
            <a:r>
              <a:rPr lang="ru-RU" sz="2000" dirty="0"/>
              <a:t>мониторинга системы образования</a:t>
            </a:r>
            <a:r>
              <a:rPr sz="2000" dirty="0"/>
              <a:t>»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2304161"/>
            <a:ext cx="9220835" cy="3324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95885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15" dirty="0">
                <a:latin typeface="Arial"/>
                <a:cs typeface="Arial"/>
              </a:rPr>
              <a:t>Открытость </a:t>
            </a:r>
            <a:r>
              <a:rPr sz="2400" b="1" dirty="0">
                <a:latin typeface="Arial"/>
                <a:cs typeface="Arial"/>
              </a:rPr>
              <a:t>и </a:t>
            </a:r>
            <a:r>
              <a:rPr sz="2400" b="1" spc="-10" dirty="0">
                <a:latin typeface="Arial"/>
                <a:cs typeface="Arial"/>
              </a:rPr>
              <a:t>доступность </a:t>
            </a:r>
            <a:r>
              <a:rPr sz="2400" b="1" spc="-15" dirty="0">
                <a:latin typeface="Arial"/>
                <a:cs typeface="Arial"/>
              </a:rPr>
              <a:t>информации </a:t>
            </a:r>
            <a:r>
              <a:rPr sz="2400" spc="-45" dirty="0">
                <a:latin typeface="Arial"/>
                <a:cs typeface="Arial"/>
              </a:rPr>
              <a:t>(сайт, </a:t>
            </a:r>
            <a:r>
              <a:rPr sz="2400" spc="-5" dirty="0">
                <a:latin typeface="Arial"/>
                <a:cs typeface="Arial"/>
              </a:rPr>
              <a:t>электронная  </a:t>
            </a:r>
            <a:r>
              <a:rPr sz="2400" spc="-15" dirty="0">
                <a:latin typeface="Arial"/>
                <a:cs typeface="Arial"/>
              </a:rPr>
              <a:t>почта)</a:t>
            </a:r>
            <a:endParaRPr sz="2400">
              <a:latin typeface="Arial"/>
              <a:cs typeface="Arial"/>
            </a:endParaRPr>
          </a:p>
          <a:p>
            <a:pPr marL="241300" marR="183515" indent="-228600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25" dirty="0">
                <a:latin typeface="Arial"/>
                <a:cs typeface="Arial"/>
              </a:rPr>
              <a:t>Комфортность </a:t>
            </a:r>
            <a:r>
              <a:rPr sz="2400" b="1" spc="-20" dirty="0">
                <a:latin typeface="Arial"/>
                <a:cs typeface="Arial"/>
              </a:rPr>
              <a:t>условий </a:t>
            </a:r>
            <a:r>
              <a:rPr sz="2400" dirty="0">
                <a:latin typeface="Arial"/>
                <a:cs typeface="Arial"/>
              </a:rPr>
              <a:t>(МТБ, условия </a:t>
            </a:r>
            <a:r>
              <a:rPr sz="2400" spc="-5" dirty="0">
                <a:latin typeface="Arial"/>
                <a:cs typeface="Arial"/>
              </a:rPr>
              <a:t>для индивидуальной  </a:t>
            </a:r>
            <a:r>
              <a:rPr sz="2400" spc="-10" dirty="0">
                <a:latin typeface="Arial"/>
                <a:cs typeface="Arial"/>
              </a:rPr>
              <a:t>работы, </a:t>
            </a:r>
            <a:r>
              <a:rPr sz="2400" spc="-15" dirty="0">
                <a:latin typeface="Arial"/>
                <a:cs typeface="Arial"/>
              </a:rPr>
              <a:t>творческого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развития)</a:t>
            </a:r>
            <a:endParaRPr sz="2400">
              <a:latin typeface="Arial"/>
              <a:cs typeface="Arial"/>
            </a:endParaRPr>
          </a:p>
          <a:p>
            <a:pPr marL="241300" marR="160020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10" dirty="0">
                <a:latin typeface="Arial"/>
                <a:cs typeface="Arial"/>
              </a:rPr>
              <a:t>Доброжелательность, </a:t>
            </a:r>
            <a:r>
              <a:rPr sz="2400" b="1" spc="-20" dirty="0">
                <a:latin typeface="Arial"/>
                <a:cs typeface="Arial"/>
              </a:rPr>
              <a:t>вежливость, компетентность  </a:t>
            </a:r>
            <a:r>
              <a:rPr sz="2400" b="1" spc="-15" dirty="0">
                <a:latin typeface="Arial"/>
                <a:cs typeface="Arial"/>
              </a:rPr>
              <a:t>работников </a:t>
            </a:r>
            <a:r>
              <a:rPr sz="2400" dirty="0">
                <a:latin typeface="Arial"/>
                <a:cs typeface="Arial"/>
              </a:rPr>
              <a:t>(по </a:t>
            </a:r>
            <a:r>
              <a:rPr sz="2400" spc="-5" dirty="0">
                <a:latin typeface="Arial"/>
                <a:cs typeface="Arial"/>
              </a:rPr>
              <a:t>оценке </a:t>
            </a:r>
            <a:r>
              <a:rPr sz="2400" spc="-20" dirty="0">
                <a:latin typeface="Arial"/>
                <a:cs typeface="Arial"/>
              </a:rPr>
              <a:t>получателей образовательных </a:t>
            </a:r>
            <a:r>
              <a:rPr sz="2400" spc="-10" dirty="0">
                <a:latin typeface="Arial"/>
                <a:cs typeface="Arial"/>
              </a:rPr>
              <a:t>услуг</a:t>
            </a:r>
            <a:r>
              <a:rPr sz="2400" spc="10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47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25" dirty="0">
                <a:latin typeface="Arial"/>
                <a:cs typeface="Arial"/>
              </a:rPr>
              <a:t>Удовлетворенность качеством </a:t>
            </a:r>
            <a:r>
              <a:rPr sz="2400" b="1" spc="-10" dirty="0">
                <a:latin typeface="Arial"/>
                <a:cs typeface="Arial"/>
              </a:rPr>
              <a:t>образования</a:t>
            </a:r>
            <a:r>
              <a:rPr sz="2400" b="1" spc="120" dirty="0">
                <a:latin typeface="Arial"/>
                <a:cs typeface="Arial"/>
              </a:rPr>
              <a:t> </a:t>
            </a:r>
            <a:r>
              <a:rPr sz="2400" b="1" spc="-15" dirty="0">
                <a:latin typeface="Arial"/>
                <a:cs typeface="Arial"/>
              </a:rPr>
              <a:t>получателями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20" dirty="0">
                <a:latin typeface="Arial"/>
                <a:cs typeface="Arial"/>
              </a:rPr>
              <a:t>образовательных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услуг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10" dirty="0"/>
              <a:t>Особенности </a:t>
            </a:r>
            <a:r>
              <a:rPr spc="-45" dirty="0"/>
              <a:t>ВСОКО </a:t>
            </a:r>
            <a:r>
              <a:rPr spc="-5" dirty="0"/>
              <a:t>в </a:t>
            </a:r>
            <a:r>
              <a:rPr spc="-20" dirty="0"/>
              <a:t>условиях</a:t>
            </a:r>
            <a:r>
              <a:rPr spc="150" dirty="0"/>
              <a:t> </a:t>
            </a:r>
            <a:r>
              <a:rPr spc="-15" dirty="0"/>
              <a:t>ФГОС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1740931"/>
            <a:ext cx="8890000" cy="42170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368300" indent="-228600">
              <a:lnSpc>
                <a:spcPct val="9010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35" dirty="0">
                <a:latin typeface="Arial"/>
                <a:cs typeface="Arial"/>
              </a:rPr>
              <a:t>ВСОКО </a:t>
            </a:r>
            <a:r>
              <a:rPr sz="2400" spc="-15" dirty="0">
                <a:latin typeface="Arial"/>
                <a:cs typeface="Arial"/>
              </a:rPr>
              <a:t>осуществляется </a:t>
            </a:r>
            <a:r>
              <a:rPr sz="2400" spc="-10" dirty="0">
                <a:latin typeface="Arial"/>
                <a:cs typeface="Arial"/>
              </a:rPr>
              <a:t>субъектами самого </a:t>
            </a:r>
            <a:r>
              <a:rPr sz="2400" spc="-5" dirty="0">
                <a:latin typeface="Arial"/>
                <a:cs typeface="Arial"/>
              </a:rPr>
              <a:t>учреждения </a:t>
            </a:r>
            <a:r>
              <a:rPr sz="2400" dirty="0">
                <a:latin typeface="Arial"/>
                <a:cs typeface="Arial"/>
              </a:rPr>
              <a:t>и  </a:t>
            </a:r>
            <a:r>
              <a:rPr sz="2400" spc="-25" dirty="0">
                <a:latin typeface="Arial"/>
                <a:cs typeface="Arial"/>
              </a:rPr>
              <a:t>является </a:t>
            </a:r>
            <a:r>
              <a:rPr sz="2400" spc="-10" dirty="0">
                <a:latin typeface="Arial"/>
                <a:cs typeface="Arial"/>
              </a:rPr>
              <a:t>источником </a:t>
            </a:r>
            <a:r>
              <a:rPr sz="2400" dirty="0">
                <a:latin typeface="Arial"/>
                <a:cs typeface="Arial"/>
              </a:rPr>
              <a:t>информации и </a:t>
            </a:r>
            <a:r>
              <a:rPr sz="2400" spc="-5" dirty="0">
                <a:latin typeface="Arial"/>
                <a:cs typeface="Arial"/>
              </a:rPr>
              <a:t>диагностики  </a:t>
            </a:r>
            <a:r>
              <a:rPr sz="2400" spc="-20" dirty="0">
                <a:latin typeface="Arial"/>
                <a:cs typeface="Arial"/>
              </a:rPr>
              <a:t>образовательной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деятельности.</a:t>
            </a:r>
            <a:endParaRPr sz="24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510"/>
              </a:spcBef>
            </a:pPr>
            <a:r>
              <a:rPr sz="2400" b="1" dirty="0">
                <a:latin typeface="Arial"/>
                <a:cs typeface="Arial"/>
              </a:rPr>
              <a:t>Цель </a:t>
            </a:r>
            <a:r>
              <a:rPr sz="2400" b="1" spc="-35" dirty="0">
                <a:latin typeface="Arial"/>
                <a:cs typeface="Arial"/>
              </a:rPr>
              <a:t>ВСОКО </a:t>
            </a:r>
            <a:r>
              <a:rPr sz="2400" spc="-5" dirty="0">
                <a:latin typeface="Arial"/>
                <a:cs typeface="Arial"/>
              </a:rPr>
              <a:t>в условиях </a:t>
            </a:r>
            <a:r>
              <a:rPr sz="2400" dirty="0">
                <a:latin typeface="Arial"/>
                <a:cs typeface="Arial"/>
              </a:rPr>
              <a:t>реализации </a:t>
            </a:r>
            <a:r>
              <a:rPr sz="2400" spc="-30" dirty="0">
                <a:latin typeface="Arial"/>
                <a:cs typeface="Arial"/>
              </a:rPr>
              <a:t>ФГОС:</a:t>
            </a:r>
            <a:endParaRPr sz="2400">
              <a:latin typeface="Arial"/>
              <a:cs typeface="Arial"/>
            </a:endParaRPr>
          </a:p>
          <a:p>
            <a:pPr marL="241300" marR="447040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5" dirty="0">
                <a:latin typeface="Arial"/>
                <a:cs typeface="Arial"/>
              </a:rPr>
              <a:t>установление соответствия </a:t>
            </a:r>
            <a:r>
              <a:rPr sz="2400" spc="-10" dirty="0">
                <a:latin typeface="Arial"/>
                <a:cs typeface="Arial"/>
              </a:rPr>
              <a:t>деятельности педагогических  </a:t>
            </a:r>
            <a:r>
              <a:rPr sz="2400" spc="-5" dirty="0">
                <a:latin typeface="Arial"/>
                <a:cs typeface="Arial"/>
              </a:rPr>
              <a:t>работников </a:t>
            </a:r>
            <a:r>
              <a:rPr sz="2400" spc="-10" dirty="0">
                <a:latin typeface="Arial"/>
                <a:cs typeface="Arial"/>
              </a:rPr>
              <a:t>требованиям </a:t>
            </a:r>
            <a:r>
              <a:rPr sz="2400" spc="-35" dirty="0">
                <a:latin typeface="Arial"/>
                <a:cs typeface="Arial"/>
              </a:rPr>
              <a:t>ФГОС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выявление </a:t>
            </a:r>
            <a:r>
              <a:rPr sz="2400" spc="-5" dirty="0">
                <a:latin typeface="Arial"/>
                <a:cs typeface="Arial"/>
              </a:rPr>
              <a:t>причинно-следственных </a:t>
            </a:r>
            <a:r>
              <a:rPr sz="2400" spc="-10" dirty="0">
                <a:latin typeface="Arial"/>
                <a:cs typeface="Arial"/>
              </a:rPr>
              <a:t>связей </a:t>
            </a:r>
            <a:r>
              <a:rPr sz="2400" spc="-5" dirty="0">
                <a:latin typeface="Arial"/>
                <a:cs typeface="Arial"/>
              </a:rPr>
              <a:t>позитивных</a:t>
            </a:r>
            <a:r>
              <a:rPr sz="2400" spc="-3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и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20" dirty="0">
                <a:latin typeface="Arial"/>
                <a:cs typeface="Arial"/>
              </a:rPr>
              <a:t>отрицательных </a:t>
            </a:r>
            <a:r>
              <a:rPr sz="2400" spc="-5" dirty="0">
                <a:latin typeface="Arial"/>
                <a:cs typeface="Arial"/>
              </a:rPr>
              <a:t>тенденций </a:t>
            </a:r>
            <a:r>
              <a:rPr sz="2400" spc="-15" dirty="0">
                <a:latin typeface="Arial"/>
                <a:cs typeface="Arial"/>
              </a:rPr>
              <a:t>введения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ФГОС</a:t>
            </a:r>
            <a:endParaRPr sz="2400">
              <a:latin typeface="Arial"/>
              <a:cs typeface="Arial"/>
            </a:endParaRPr>
          </a:p>
          <a:p>
            <a:pPr marL="241300" marR="5080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формулирование </a:t>
            </a:r>
            <a:r>
              <a:rPr sz="2400" spc="-15" dirty="0">
                <a:latin typeface="Arial"/>
                <a:cs typeface="Arial"/>
              </a:rPr>
              <a:t>выводов </a:t>
            </a:r>
            <a:r>
              <a:rPr sz="2400" dirty="0">
                <a:latin typeface="Arial"/>
                <a:cs typeface="Arial"/>
              </a:rPr>
              <a:t>и рекомендаций по</a:t>
            </a:r>
            <a:r>
              <a:rPr sz="2400" spc="-4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дальнейшему  </a:t>
            </a:r>
            <a:r>
              <a:rPr sz="2400" spc="-5" dirty="0">
                <a:latin typeface="Arial"/>
                <a:cs typeface="Arial"/>
              </a:rPr>
              <a:t>развитию </a:t>
            </a:r>
            <a:r>
              <a:rPr sz="2400" spc="-20" dirty="0">
                <a:latin typeface="Arial"/>
                <a:cs typeface="Arial"/>
              </a:rPr>
              <a:t>образовательной </a:t>
            </a:r>
            <a:r>
              <a:rPr sz="2400" spc="-10" dirty="0">
                <a:latin typeface="Arial"/>
                <a:cs typeface="Arial"/>
              </a:rPr>
              <a:t>организации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10" dirty="0">
                <a:latin typeface="Arial"/>
                <a:cs typeface="Arial"/>
              </a:rPr>
              <a:t>ее</a:t>
            </a:r>
            <a:r>
              <a:rPr sz="2400" spc="7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субъектов.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15" dirty="0"/>
              <a:t>Задачи</a:t>
            </a:r>
            <a:r>
              <a:rPr spc="-60" dirty="0"/>
              <a:t> </a:t>
            </a:r>
            <a:r>
              <a:rPr spc="-40" dirty="0"/>
              <a:t>ВСОКО: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7288" y="1592199"/>
            <a:ext cx="8851265" cy="42119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41935" algn="l"/>
              </a:tabLst>
            </a:pPr>
            <a:r>
              <a:rPr sz="2400" spc="-10" dirty="0">
                <a:latin typeface="Arial"/>
                <a:cs typeface="Arial"/>
              </a:rPr>
              <a:t>выявление </a:t>
            </a:r>
            <a:r>
              <a:rPr sz="2400" spc="-15" dirty="0">
                <a:latin typeface="Arial"/>
                <a:cs typeface="Arial"/>
              </a:rPr>
              <a:t>соответствия </a:t>
            </a:r>
            <a:r>
              <a:rPr sz="2400" spc="-5" dirty="0">
                <a:latin typeface="Arial"/>
                <a:cs typeface="Arial"/>
              </a:rPr>
              <a:t>существующих </a:t>
            </a:r>
            <a:r>
              <a:rPr sz="2400" spc="-10" dirty="0">
                <a:latin typeface="Arial"/>
                <a:cs typeface="Arial"/>
              </a:rPr>
              <a:t>(создаваемых)  </a:t>
            </a:r>
            <a:r>
              <a:rPr sz="2400" dirty="0">
                <a:latin typeface="Arial"/>
                <a:cs typeface="Arial"/>
              </a:rPr>
              <a:t>условий реализации ООП </a:t>
            </a:r>
            <a:r>
              <a:rPr sz="2400" spc="-5" dirty="0">
                <a:latin typeface="Arial"/>
                <a:cs typeface="Arial"/>
              </a:rPr>
              <a:t>нормативным требованиям</a:t>
            </a:r>
            <a:r>
              <a:rPr sz="2400" spc="-155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ФГОС</a:t>
            </a:r>
            <a:endParaRPr sz="2400">
              <a:latin typeface="Arial"/>
              <a:cs typeface="Arial"/>
            </a:endParaRPr>
          </a:p>
          <a:p>
            <a:pPr marL="241300" marR="1164590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41935" algn="l"/>
              </a:tabLst>
            </a:pPr>
            <a:r>
              <a:rPr sz="2400" spc="5" dirty="0">
                <a:latin typeface="Arial"/>
                <a:cs typeface="Arial"/>
              </a:rPr>
              <a:t>оценка </a:t>
            </a:r>
            <a:r>
              <a:rPr sz="2400" dirty="0">
                <a:latin typeface="Arial"/>
                <a:cs typeface="Arial"/>
              </a:rPr>
              <a:t>(проверка) </a:t>
            </a:r>
            <a:r>
              <a:rPr sz="2400" spc="-5" dirty="0">
                <a:latin typeface="Arial"/>
                <a:cs typeface="Arial"/>
              </a:rPr>
              <a:t>уровня </a:t>
            </a:r>
            <a:r>
              <a:rPr sz="2400" dirty="0">
                <a:latin typeface="Arial"/>
                <a:cs typeface="Arial"/>
              </a:rPr>
              <a:t>достижения </a:t>
            </a:r>
            <a:r>
              <a:rPr sz="2400" spc="-10" dirty="0">
                <a:latin typeface="Arial"/>
                <a:cs typeface="Arial"/>
              </a:rPr>
              <a:t>планируемых  </a:t>
            </a:r>
            <a:r>
              <a:rPr sz="2400" spc="-40" dirty="0">
                <a:latin typeface="Arial"/>
                <a:cs typeface="Arial"/>
              </a:rPr>
              <a:t>результатов </a:t>
            </a:r>
            <a:r>
              <a:rPr sz="2400" spc="-5" dirty="0">
                <a:latin typeface="Arial"/>
                <a:cs typeface="Arial"/>
              </a:rPr>
              <a:t>освоения обучающимися</a:t>
            </a:r>
            <a:r>
              <a:rPr sz="2400" spc="-70" dirty="0">
                <a:latin typeface="Arial"/>
                <a:cs typeface="Arial"/>
              </a:rPr>
              <a:t> </a:t>
            </a:r>
            <a:r>
              <a:rPr sz="2400" spc="5" dirty="0">
                <a:latin typeface="Arial"/>
                <a:cs typeface="Arial"/>
              </a:rPr>
              <a:t>ООП</a:t>
            </a:r>
            <a:endParaRPr sz="2400">
              <a:latin typeface="Arial"/>
              <a:cs typeface="Arial"/>
            </a:endParaRPr>
          </a:p>
          <a:p>
            <a:pPr marL="241300" marR="381000" indent="-228600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241935" algn="l"/>
              </a:tabLst>
            </a:pPr>
            <a:r>
              <a:rPr sz="2400" dirty="0">
                <a:latin typeface="Arial"/>
                <a:cs typeface="Arial"/>
              </a:rPr>
              <a:t>анализ и </a:t>
            </a:r>
            <a:r>
              <a:rPr sz="2400" spc="-5" dirty="0">
                <a:latin typeface="Arial"/>
                <a:cs typeface="Arial"/>
              </a:rPr>
              <a:t>экспертная </a:t>
            </a:r>
            <a:r>
              <a:rPr sz="2400" spc="5" dirty="0">
                <a:latin typeface="Arial"/>
                <a:cs typeface="Arial"/>
              </a:rPr>
              <a:t>оценка </a:t>
            </a:r>
            <a:r>
              <a:rPr sz="2400" spc="-40" dirty="0">
                <a:latin typeface="Arial"/>
                <a:cs typeface="Arial"/>
              </a:rPr>
              <a:t>результатов </a:t>
            </a:r>
            <a:r>
              <a:rPr sz="2400" spc="-10" dirty="0">
                <a:latin typeface="Arial"/>
                <a:cs typeface="Arial"/>
              </a:rPr>
              <a:t>деятельности </a:t>
            </a:r>
            <a:r>
              <a:rPr sz="2400" dirty="0">
                <a:latin typeface="Arial"/>
                <a:cs typeface="Arial"/>
              </a:rPr>
              <a:t>по  реализации ООП </a:t>
            </a:r>
            <a:r>
              <a:rPr sz="2400" spc="-5" dirty="0">
                <a:latin typeface="Arial"/>
                <a:cs typeface="Arial"/>
              </a:rPr>
              <a:t>для </a:t>
            </a:r>
            <a:r>
              <a:rPr sz="2400" dirty="0">
                <a:latin typeface="Arial"/>
                <a:cs typeface="Arial"/>
              </a:rPr>
              <a:t>оказания </a:t>
            </a:r>
            <a:r>
              <a:rPr sz="2400" spc="-10" dirty="0">
                <a:latin typeface="Arial"/>
                <a:cs typeface="Arial"/>
              </a:rPr>
              <a:t>методической</a:t>
            </a:r>
            <a:r>
              <a:rPr sz="2400" spc="-8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помощи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41935" algn="l"/>
              </a:tabLst>
            </a:pPr>
            <a:r>
              <a:rPr sz="2400" spc="-10" dirty="0">
                <a:latin typeface="Arial"/>
                <a:cs typeface="Arial"/>
              </a:rPr>
              <a:t>выявление </a:t>
            </a:r>
            <a:r>
              <a:rPr sz="2400" spc="-5" dirty="0">
                <a:latin typeface="Arial"/>
                <a:cs typeface="Arial"/>
              </a:rPr>
              <a:t>тенденций </a:t>
            </a:r>
            <a:r>
              <a:rPr sz="2400" dirty="0">
                <a:latin typeface="Arial"/>
                <a:cs typeface="Arial"/>
              </a:rPr>
              <a:t>в </a:t>
            </a:r>
            <a:r>
              <a:rPr sz="2400" spc="-5" dirty="0">
                <a:latin typeface="Arial"/>
                <a:cs typeface="Arial"/>
              </a:rPr>
              <a:t>организации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образовательной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10" dirty="0">
                <a:latin typeface="Arial"/>
                <a:cs typeface="Arial"/>
              </a:rPr>
              <a:t>деятельности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5" dirty="0">
                <a:latin typeface="Arial"/>
                <a:cs typeface="Arial"/>
              </a:rPr>
              <a:t>разработка </a:t>
            </a:r>
            <a:r>
              <a:rPr sz="2400" spc="-10" dirty="0">
                <a:latin typeface="Arial"/>
                <a:cs typeface="Arial"/>
              </a:rPr>
              <a:t>предложений </a:t>
            </a:r>
            <a:r>
              <a:rPr sz="2400" dirty="0">
                <a:latin typeface="Arial"/>
                <a:cs typeface="Arial"/>
              </a:rPr>
              <a:t>по их</a:t>
            </a:r>
            <a:r>
              <a:rPr sz="2400" spc="-1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устранению</a:t>
            </a:r>
            <a:endParaRPr sz="2400">
              <a:latin typeface="Arial"/>
              <a:cs typeface="Arial"/>
            </a:endParaRPr>
          </a:p>
          <a:p>
            <a:pPr marL="241300" marR="737870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41935" algn="l"/>
              </a:tabLst>
            </a:pPr>
            <a:r>
              <a:rPr sz="2400" dirty="0">
                <a:latin typeface="Arial"/>
                <a:cs typeface="Arial"/>
              </a:rPr>
              <a:t>информационно-аналитическое </a:t>
            </a:r>
            <a:r>
              <a:rPr sz="2400" spc="-10" dirty="0">
                <a:latin typeface="Arial"/>
                <a:cs typeface="Arial"/>
              </a:rPr>
              <a:t>обеспечение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принятия  </a:t>
            </a:r>
            <a:r>
              <a:rPr sz="2400" spc="-5" dirty="0">
                <a:latin typeface="Arial"/>
                <a:cs typeface="Arial"/>
              </a:rPr>
              <a:t>управленческих</a:t>
            </a:r>
            <a:r>
              <a:rPr sz="2400" spc="-10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решений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5" dirty="0"/>
              <a:t>Принципы </a:t>
            </a:r>
            <a:r>
              <a:rPr spc="-10" dirty="0"/>
              <a:t>эффективной</a:t>
            </a:r>
            <a:r>
              <a:rPr spc="50" dirty="0"/>
              <a:t> </a:t>
            </a:r>
            <a:r>
              <a:rPr spc="-40" dirty="0"/>
              <a:t>ВСОКО: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1704721"/>
            <a:ext cx="8424545" cy="48387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стратегической</a:t>
            </a:r>
            <a:r>
              <a:rPr sz="2400" spc="-4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направленности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адекватности </a:t>
            </a:r>
            <a:r>
              <a:rPr sz="2400" spc="-25" dirty="0">
                <a:latin typeface="Arial"/>
                <a:cs typeface="Arial"/>
              </a:rPr>
              <a:t>методов </a:t>
            </a:r>
            <a:r>
              <a:rPr sz="2400" spc="-35" dirty="0">
                <a:latin typeface="Arial"/>
                <a:cs typeface="Arial"/>
              </a:rPr>
              <a:t>ВСОКО </a:t>
            </a:r>
            <a:r>
              <a:rPr sz="2400" spc="-20" dirty="0">
                <a:latin typeface="Arial"/>
                <a:cs typeface="Arial"/>
              </a:rPr>
              <a:t>его </a:t>
            </a:r>
            <a:r>
              <a:rPr sz="2400" spc="-10" dirty="0">
                <a:latin typeface="Arial"/>
                <a:cs typeface="Arial"/>
              </a:rPr>
              <a:t>объекту </a:t>
            </a:r>
            <a:r>
              <a:rPr sz="2400" dirty="0">
                <a:latin typeface="Arial"/>
                <a:cs typeface="Arial"/>
              </a:rPr>
              <a:t>и</a:t>
            </a:r>
            <a:r>
              <a:rPr sz="2400" spc="8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ситуации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опоры на нормативные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документы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своевременности, </a:t>
            </a:r>
            <a:r>
              <a:rPr sz="2400" spc="-15" dirty="0">
                <a:latin typeface="Arial"/>
                <a:cs typeface="Arial"/>
              </a:rPr>
              <a:t>простоты </a:t>
            </a:r>
            <a:r>
              <a:rPr sz="2400" dirty="0">
                <a:latin typeface="Arial"/>
                <a:cs typeface="Arial"/>
              </a:rPr>
              <a:t>и экономичности</a:t>
            </a:r>
            <a:r>
              <a:rPr sz="2400" spc="-1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контроля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dirty="0">
                <a:latin typeface="Arial"/>
                <a:cs typeface="Arial"/>
              </a:rPr>
              <a:t>социальной </a:t>
            </a:r>
            <a:r>
              <a:rPr sz="2400" spc="-10" dirty="0">
                <a:latin typeface="Arial"/>
                <a:cs typeface="Arial"/>
              </a:rPr>
              <a:t>значимости</a:t>
            </a:r>
            <a:r>
              <a:rPr sz="2400" spc="-5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контроля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объективности, </a:t>
            </a:r>
            <a:r>
              <a:rPr sz="2400" dirty="0">
                <a:latin typeface="Arial"/>
                <a:cs typeface="Arial"/>
              </a:rPr>
              <a:t>максимальной</a:t>
            </a:r>
            <a:r>
              <a:rPr sz="2400" spc="-2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независимости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гуманности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5" dirty="0">
                <a:latin typeface="Arial"/>
                <a:cs typeface="Arial"/>
              </a:rPr>
              <a:t>демократичности, </a:t>
            </a:r>
            <a:r>
              <a:rPr sz="2400" spc="-20" dirty="0">
                <a:latin typeface="Arial"/>
                <a:cs typeface="Arial"/>
              </a:rPr>
              <a:t>полноты </a:t>
            </a:r>
            <a:r>
              <a:rPr sz="2400" dirty="0">
                <a:latin typeface="Arial"/>
                <a:cs typeface="Arial"/>
              </a:rPr>
              <a:t>и</a:t>
            </a:r>
            <a:r>
              <a:rPr sz="2400" spc="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достаточности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ориентации </a:t>
            </a:r>
            <a:r>
              <a:rPr sz="2400" spc="-10" dirty="0">
                <a:latin typeface="Arial"/>
                <a:cs typeface="Arial"/>
              </a:rPr>
              <a:t>на </a:t>
            </a:r>
            <a:r>
              <a:rPr sz="2400" spc="-5" dirty="0">
                <a:latin typeface="Arial"/>
                <a:cs typeface="Arial"/>
              </a:rPr>
              <a:t>повышение </a:t>
            </a:r>
            <a:r>
              <a:rPr sz="2400" dirty="0">
                <a:latin typeface="Arial"/>
                <a:cs typeface="Arial"/>
              </a:rPr>
              <a:t>эффективности</a:t>
            </a:r>
            <a:r>
              <a:rPr sz="2400" spc="-10" dirty="0">
                <a:latin typeface="Arial"/>
                <a:cs typeface="Arial"/>
              </a:rPr>
              <a:t> деятельности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20" dirty="0">
                <a:latin typeface="Arial"/>
                <a:cs typeface="Arial"/>
              </a:rPr>
              <a:t>сочетания </a:t>
            </a:r>
            <a:r>
              <a:rPr sz="2400" spc="-5" dirty="0">
                <a:latin typeface="Arial"/>
                <a:cs typeface="Arial"/>
              </a:rPr>
              <a:t>экспертной оценки </a:t>
            </a:r>
            <a:r>
              <a:rPr sz="2400" dirty="0">
                <a:latin typeface="Arial"/>
                <a:cs typeface="Arial"/>
              </a:rPr>
              <a:t>и</a:t>
            </a:r>
            <a:r>
              <a:rPr sz="2400" spc="-2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самооценки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840">
              <a:lnSpc>
                <a:spcPct val="100000"/>
              </a:lnSpc>
            </a:pPr>
            <a:r>
              <a:rPr spc="-10" dirty="0"/>
              <a:t>Направления </a:t>
            </a:r>
            <a:r>
              <a:rPr spc="-45" dirty="0"/>
              <a:t>ВСОКО </a:t>
            </a:r>
            <a:r>
              <a:rPr spc="-5" dirty="0"/>
              <a:t>в </a:t>
            </a:r>
            <a:r>
              <a:rPr spc="-25" dirty="0"/>
              <a:t>условиях</a:t>
            </a:r>
            <a:r>
              <a:rPr spc="160" dirty="0"/>
              <a:t> </a:t>
            </a:r>
            <a:r>
              <a:rPr spc="-15" dirty="0"/>
              <a:t>ФГОС</a:t>
            </a:r>
          </a:p>
          <a:p>
            <a:pPr marL="469900">
              <a:lnSpc>
                <a:spcPct val="100000"/>
              </a:lnSpc>
            </a:pPr>
            <a:r>
              <a:rPr spc="-10" dirty="0"/>
              <a:t>(структура</a:t>
            </a:r>
            <a:r>
              <a:rPr spc="5" dirty="0"/>
              <a:t> </a:t>
            </a:r>
            <a:r>
              <a:rPr spc="-15" dirty="0"/>
              <a:t>модели)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09117" y="1746377"/>
            <a:ext cx="9242425" cy="30962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1203960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20" dirty="0">
                <a:latin typeface="Arial"/>
                <a:cs typeface="Arial"/>
              </a:rPr>
              <a:t>контроль </a:t>
            </a:r>
            <a:r>
              <a:rPr sz="2400" b="1" spc="-40" dirty="0">
                <a:latin typeface="Arial"/>
                <a:cs typeface="Arial"/>
              </a:rPr>
              <a:t>результатов </a:t>
            </a:r>
            <a:r>
              <a:rPr sz="2400" spc="-5" dirty="0">
                <a:latin typeface="Arial"/>
                <a:cs typeface="Arial"/>
              </a:rPr>
              <a:t>освоения обучающимися </a:t>
            </a:r>
            <a:r>
              <a:rPr sz="2400" dirty="0">
                <a:latin typeface="Arial"/>
                <a:cs typeface="Arial"/>
              </a:rPr>
              <a:t>ООП  </a:t>
            </a:r>
            <a:r>
              <a:rPr sz="2400" spc="-20" dirty="0">
                <a:latin typeface="Arial"/>
                <a:cs typeface="Arial"/>
              </a:rPr>
              <a:t>соответствующей </a:t>
            </a:r>
            <a:r>
              <a:rPr sz="2400" dirty="0">
                <a:latin typeface="Arial"/>
                <a:cs typeface="Arial"/>
              </a:rPr>
              <a:t>ступени</a:t>
            </a:r>
            <a:r>
              <a:rPr sz="2400" spc="20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обучения;</a:t>
            </a:r>
            <a:endParaRPr sz="2400">
              <a:latin typeface="Arial"/>
              <a:cs typeface="Arial"/>
            </a:endParaRPr>
          </a:p>
          <a:p>
            <a:pPr marL="241300" marR="398780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20" dirty="0">
                <a:latin typeface="Arial"/>
                <a:cs typeface="Arial"/>
              </a:rPr>
              <a:t>контроль соответствия </a:t>
            </a:r>
            <a:r>
              <a:rPr sz="2400" dirty="0">
                <a:latin typeface="Arial"/>
                <a:cs typeface="Arial"/>
              </a:rPr>
              <a:t>структуры и </a:t>
            </a:r>
            <a:r>
              <a:rPr sz="2400" spc="-5" dirty="0">
                <a:latin typeface="Arial"/>
                <a:cs typeface="Arial"/>
              </a:rPr>
              <a:t>содержания </a:t>
            </a:r>
            <a:r>
              <a:rPr sz="2400" dirty="0">
                <a:latin typeface="Arial"/>
                <a:cs typeface="Arial"/>
              </a:rPr>
              <a:t>ООП (и  </a:t>
            </a:r>
            <a:r>
              <a:rPr sz="2400" spc="-5" dirty="0">
                <a:latin typeface="Arial"/>
                <a:cs typeface="Arial"/>
              </a:rPr>
              <a:t>вносимых в нее изменений) </a:t>
            </a:r>
            <a:r>
              <a:rPr sz="2400" spc="-10" dirty="0">
                <a:latin typeface="Arial"/>
                <a:cs typeface="Arial"/>
              </a:rPr>
              <a:t>требованиям </a:t>
            </a:r>
            <a:r>
              <a:rPr sz="2400" spc="-15" dirty="0">
                <a:latin typeface="Arial"/>
                <a:cs typeface="Arial"/>
              </a:rPr>
              <a:t>стандарта </a:t>
            </a:r>
            <a:r>
              <a:rPr sz="2400" spc="-20" dirty="0">
                <a:latin typeface="Arial"/>
                <a:cs typeface="Arial"/>
              </a:rPr>
              <a:t>второго  </a:t>
            </a:r>
            <a:r>
              <a:rPr sz="2400" spc="-5" dirty="0">
                <a:latin typeface="Arial"/>
                <a:cs typeface="Arial"/>
              </a:rPr>
              <a:t>поколения;</a:t>
            </a:r>
            <a:endParaRPr sz="2400">
              <a:latin typeface="Arial"/>
              <a:cs typeface="Arial"/>
            </a:endParaRPr>
          </a:p>
          <a:p>
            <a:pPr marL="241300" marR="5080" indent="-228600">
              <a:lnSpc>
                <a:spcPct val="90000"/>
              </a:lnSpc>
              <a:spcBef>
                <a:spcPts val="176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20" dirty="0">
                <a:latin typeface="Arial"/>
                <a:cs typeface="Arial"/>
              </a:rPr>
              <a:t>контроль условий </a:t>
            </a:r>
            <a:r>
              <a:rPr sz="2400" spc="-5" dirty="0">
                <a:latin typeface="Arial"/>
                <a:cs typeface="Arial"/>
              </a:rPr>
              <a:t>реализации </a:t>
            </a:r>
            <a:r>
              <a:rPr sz="2400" dirty="0">
                <a:latin typeface="Arial"/>
                <a:cs typeface="Arial"/>
              </a:rPr>
              <a:t>ООП (кадровых, </a:t>
            </a:r>
            <a:r>
              <a:rPr sz="2400" spc="-10" dirty="0">
                <a:latin typeface="Arial"/>
                <a:cs typeface="Arial"/>
              </a:rPr>
              <a:t>материально-  технических, психолого-педагогических, </a:t>
            </a:r>
            <a:r>
              <a:rPr sz="2400" spc="-5" dirty="0">
                <a:latin typeface="Arial"/>
                <a:cs typeface="Arial"/>
              </a:rPr>
              <a:t>информационно-  </a:t>
            </a:r>
            <a:r>
              <a:rPr sz="2400" spc="-15" dirty="0">
                <a:latin typeface="Arial"/>
                <a:cs typeface="Arial"/>
              </a:rPr>
              <a:t>методических </a:t>
            </a:r>
            <a:r>
              <a:rPr sz="2400" dirty="0">
                <a:latin typeface="Arial"/>
                <a:cs typeface="Arial"/>
              </a:rPr>
              <a:t>и</a:t>
            </a:r>
            <a:r>
              <a:rPr sz="2400" spc="-75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др.).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104758" y="4571974"/>
            <a:ext cx="1463294" cy="20478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</p:spTree>
    <p:extLst>
      <p:ext uri="{BB962C8B-B14F-4D97-AF65-F5344CB8AC3E}">
        <p14:creationId xmlns:p14="http://schemas.microsoft.com/office/powerpoint/2010/main" val="29679574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50519" y="483489"/>
            <a:ext cx="8471535" cy="8629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5" dirty="0">
                <a:solidFill>
                  <a:srgbClr val="245896"/>
                </a:solidFill>
                <a:latin typeface="Arial"/>
                <a:cs typeface="Arial"/>
              </a:rPr>
              <a:t>Логика выбора указанных </a:t>
            </a:r>
            <a:r>
              <a:rPr sz="2800" b="1" spc="-10" dirty="0">
                <a:solidFill>
                  <a:srgbClr val="245896"/>
                </a:solidFill>
                <a:latin typeface="Arial"/>
                <a:cs typeface="Arial"/>
              </a:rPr>
              <a:t>направлений</a:t>
            </a:r>
            <a:r>
              <a:rPr sz="2800" b="1" spc="60" dirty="0">
                <a:solidFill>
                  <a:srgbClr val="245896"/>
                </a:solidFill>
                <a:latin typeface="Arial"/>
                <a:cs typeface="Arial"/>
              </a:rPr>
              <a:t> </a:t>
            </a:r>
            <a:r>
              <a:rPr sz="2800" b="1" spc="-45" dirty="0">
                <a:solidFill>
                  <a:srgbClr val="245896"/>
                </a:solidFill>
                <a:latin typeface="Arial"/>
                <a:cs typeface="Arial"/>
              </a:rPr>
              <a:t>ВСОКО</a:t>
            </a: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sz="2800" b="1" spc="-30" dirty="0">
                <a:solidFill>
                  <a:srgbClr val="245896"/>
                </a:solidFill>
                <a:latin typeface="Arial"/>
                <a:cs typeface="Arial"/>
              </a:rPr>
              <a:t>обусловлена </a:t>
            </a:r>
            <a:r>
              <a:rPr sz="2800" b="1" spc="-15" dirty="0">
                <a:solidFill>
                  <a:srgbClr val="245896"/>
                </a:solidFill>
                <a:latin typeface="Arial"/>
                <a:cs typeface="Arial"/>
              </a:rPr>
              <a:t>требованиями</a:t>
            </a:r>
            <a:r>
              <a:rPr sz="2800" b="1" spc="145" dirty="0">
                <a:solidFill>
                  <a:srgbClr val="245896"/>
                </a:solidFill>
                <a:latin typeface="Arial"/>
                <a:cs typeface="Arial"/>
              </a:rPr>
              <a:t> </a:t>
            </a:r>
            <a:r>
              <a:rPr sz="2800" b="1" spc="-15" dirty="0">
                <a:solidFill>
                  <a:srgbClr val="245896"/>
                </a:solidFill>
                <a:latin typeface="Arial"/>
                <a:cs typeface="Arial"/>
              </a:rPr>
              <a:t>ФГОС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85494" y="1757299"/>
          <a:ext cx="8568943" cy="47524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58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10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5233">
                <a:tc>
                  <a:txBody>
                    <a:bodyPr/>
                    <a:lstStyle/>
                    <a:p>
                      <a:pPr marL="952500">
                        <a:lnSpc>
                          <a:spcPts val="2295"/>
                        </a:lnSpc>
                      </a:pPr>
                      <a:r>
                        <a:rPr sz="2000" b="1" spc="-15" dirty="0">
                          <a:latin typeface="Segoe UI"/>
                          <a:cs typeface="Segoe UI"/>
                        </a:rPr>
                        <a:t>Требования</a:t>
                      </a:r>
                      <a:r>
                        <a:rPr sz="2000" b="1" spc="-9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b="1" spc="-10" dirty="0">
                          <a:latin typeface="Segoe UI"/>
                          <a:cs typeface="Segoe UI"/>
                        </a:rPr>
                        <a:t>ФГОС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448945">
                        <a:lnSpc>
                          <a:spcPts val="2770"/>
                        </a:lnSpc>
                      </a:pPr>
                      <a:r>
                        <a:rPr sz="2400" b="1" spc="-5" dirty="0">
                          <a:latin typeface="Segoe UI"/>
                          <a:cs typeface="Segoe UI"/>
                        </a:rPr>
                        <a:t>Направления</a:t>
                      </a:r>
                      <a:r>
                        <a:rPr sz="2400" b="1" spc="-8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400" b="1" spc="-10" dirty="0">
                          <a:latin typeface="Segoe UI"/>
                          <a:cs typeface="Segoe UI"/>
                        </a:rPr>
                        <a:t>контроля</a:t>
                      </a:r>
                      <a:endParaRPr sz="24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0468">
                <a:tc>
                  <a:txBody>
                    <a:bodyPr/>
                    <a:lstStyle/>
                    <a:p>
                      <a:pPr marL="62230">
                        <a:lnSpc>
                          <a:spcPts val="2300"/>
                        </a:lnSpc>
                      </a:pPr>
                      <a:r>
                        <a:rPr sz="2000" b="1" dirty="0">
                          <a:latin typeface="Segoe UI"/>
                          <a:cs typeface="Segoe UI"/>
                        </a:rPr>
                        <a:t>К </a:t>
                      </a:r>
                      <a:r>
                        <a:rPr sz="2000" b="1" spc="-15" dirty="0">
                          <a:latin typeface="Segoe UI"/>
                          <a:cs typeface="Segoe UI"/>
                        </a:rPr>
                        <a:t>результатам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освоения</a:t>
                      </a:r>
                      <a:r>
                        <a:rPr sz="2000" spc="-5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ООП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2300"/>
                        </a:lnSpc>
                      </a:pPr>
                      <a:r>
                        <a:rPr sz="2000" b="1" spc="-5" dirty="0">
                          <a:latin typeface="Segoe UI"/>
                          <a:cs typeface="Segoe UI"/>
                        </a:rPr>
                        <a:t>Контроль </a:t>
                      </a:r>
                      <a:r>
                        <a:rPr sz="2000" b="1" spc="-15" dirty="0">
                          <a:latin typeface="Segoe UI"/>
                          <a:cs typeface="Segoe UI"/>
                        </a:rPr>
                        <a:t>результатов</a:t>
                      </a:r>
                      <a:r>
                        <a:rPr sz="2000" b="1" spc="-7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освоения</a:t>
                      </a:r>
                      <a:endParaRPr sz="2000">
                        <a:latin typeface="Segoe UI"/>
                        <a:cs typeface="Segoe UI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Segoe UI"/>
                          <a:cs typeface="Segoe UI"/>
                        </a:rPr>
                        <a:t>обучающимися</a:t>
                      </a:r>
                      <a:r>
                        <a:rPr sz="2000" spc="-11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ООП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1063">
                <a:tc>
                  <a:txBody>
                    <a:bodyPr/>
                    <a:lstStyle/>
                    <a:p>
                      <a:pPr marL="62230">
                        <a:lnSpc>
                          <a:spcPts val="2300"/>
                        </a:lnSpc>
                      </a:pPr>
                      <a:r>
                        <a:rPr sz="2000" b="1" dirty="0">
                          <a:latin typeface="Segoe UI"/>
                          <a:cs typeface="Segoe UI"/>
                        </a:rPr>
                        <a:t>К </a:t>
                      </a:r>
                      <a:r>
                        <a:rPr sz="2000" b="1" spc="5" dirty="0">
                          <a:latin typeface="Segoe UI"/>
                          <a:cs typeface="Segoe UI"/>
                        </a:rPr>
                        <a:t>структуре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ООП, в </a:t>
                      </a:r>
                      <a:r>
                        <a:rPr sz="2000" spc="-25" dirty="0">
                          <a:latin typeface="Segoe UI"/>
                          <a:cs typeface="Segoe UI"/>
                        </a:rPr>
                        <a:t>т.ч.</a:t>
                      </a:r>
                      <a:r>
                        <a:rPr sz="2000" spc="-8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к</a:t>
                      </a:r>
                      <a:endParaRPr sz="2000">
                        <a:latin typeface="Segoe UI"/>
                        <a:cs typeface="Segoe UI"/>
                      </a:endParaRPr>
                    </a:p>
                    <a:p>
                      <a:pPr marL="62230" marR="69215">
                        <a:lnSpc>
                          <a:spcPct val="100000"/>
                        </a:lnSpc>
                      </a:pPr>
                      <a:r>
                        <a:rPr sz="2000" spc="-5" dirty="0">
                          <a:latin typeface="Segoe UI"/>
                          <a:cs typeface="Segoe UI"/>
                        </a:rPr>
                        <a:t>соотношению </a:t>
                      </a:r>
                      <a:r>
                        <a:rPr sz="2000" spc="-10" dirty="0">
                          <a:latin typeface="Segoe UI"/>
                          <a:cs typeface="Segoe UI"/>
                        </a:rPr>
                        <a:t>частей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и их  </a:t>
                      </a:r>
                      <a:r>
                        <a:rPr sz="2000" spc="-20" dirty="0">
                          <a:latin typeface="Segoe UI"/>
                          <a:cs typeface="Segoe UI"/>
                        </a:rPr>
                        <a:t>объему,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обязательной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части и  части, формируемой</a:t>
                      </a:r>
                      <a:r>
                        <a:rPr sz="2000" spc="-12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участниками  </a:t>
                      </a:r>
                      <a:r>
                        <a:rPr sz="2000" spc="-10" dirty="0">
                          <a:latin typeface="Segoe UI"/>
                          <a:cs typeface="Segoe UI"/>
                        </a:rPr>
                        <a:t>образовательного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 процесса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2300"/>
                        </a:lnSpc>
                      </a:pPr>
                      <a:r>
                        <a:rPr sz="2000" b="1" spc="-5" dirty="0">
                          <a:latin typeface="Segoe UI"/>
                          <a:cs typeface="Segoe UI"/>
                        </a:rPr>
                        <a:t>Контроль соответствия</a:t>
                      </a:r>
                      <a:r>
                        <a:rPr sz="2000" b="1" spc="-5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b="1" spc="5" dirty="0">
                          <a:latin typeface="Segoe UI"/>
                          <a:cs typeface="Segoe UI"/>
                        </a:rPr>
                        <a:t>структуры</a:t>
                      </a:r>
                      <a:endParaRPr sz="2000">
                        <a:latin typeface="Segoe UI"/>
                        <a:cs typeface="Segoe UI"/>
                      </a:endParaRPr>
                    </a:p>
                    <a:p>
                      <a:pPr marL="62230" marR="141605">
                        <a:lnSpc>
                          <a:spcPct val="100000"/>
                        </a:lnSpc>
                      </a:pPr>
                      <a:r>
                        <a:rPr sz="2000" dirty="0">
                          <a:latin typeface="Segoe UI"/>
                          <a:cs typeface="Segoe UI"/>
                        </a:rPr>
                        <a:t>и </a:t>
                      </a:r>
                      <a:r>
                        <a:rPr sz="2000" spc="-10" dirty="0">
                          <a:latin typeface="Segoe UI"/>
                          <a:cs typeface="Segoe UI"/>
                        </a:rPr>
                        <a:t>содержания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ООП (и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вносимых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в 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нее изменений)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требованиям</a:t>
                      </a:r>
                      <a:r>
                        <a:rPr sz="2000" spc="-5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spc="-10" dirty="0">
                          <a:latin typeface="Segoe UI"/>
                          <a:cs typeface="Segoe UI"/>
                        </a:rPr>
                        <a:t>ФГОС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25727">
                <a:tc>
                  <a:txBody>
                    <a:bodyPr/>
                    <a:lstStyle/>
                    <a:p>
                      <a:pPr marL="62230" algn="just">
                        <a:lnSpc>
                          <a:spcPts val="2300"/>
                        </a:lnSpc>
                      </a:pPr>
                      <a:r>
                        <a:rPr sz="2000" b="1" dirty="0">
                          <a:latin typeface="Segoe UI"/>
                          <a:cs typeface="Segoe UI"/>
                        </a:rPr>
                        <a:t>К </a:t>
                      </a:r>
                      <a:r>
                        <a:rPr sz="2000" b="1" spc="-5" dirty="0">
                          <a:latin typeface="Segoe UI"/>
                          <a:cs typeface="Segoe UI"/>
                        </a:rPr>
                        <a:t>условиям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реализации ООП,</a:t>
                      </a:r>
                      <a:r>
                        <a:rPr sz="2000" spc="-9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в</a:t>
                      </a:r>
                      <a:endParaRPr sz="2000">
                        <a:latin typeface="Segoe UI"/>
                        <a:cs typeface="Segoe UI"/>
                      </a:endParaRPr>
                    </a:p>
                    <a:p>
                      <a:pPr marL="62230" marR="744220" algn="just">
                        <a:lnSpc>
                          <a:spcPct val="100000"/>
                        </a:lnSpc>
                      </a:pPr>
                      <a:r>
                        <a:rPr sz="2000" spc="-25" dirty="0">
                          <a:latin typeface="Segoe UI"/>
                          <a:cs typeface="Segoe UI"/>
                        </a:rPr>
                        <a:t>т.ч.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кадровым, финансовым, 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материально-техническим</a:t>
                      </a:r>
                      <a:r>
                        <a:rPr sz="2000" spc="-7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и 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иным</a:t>
                      </a:r>
                      <a:r>
                        <a:rPr sz="2000" spc="-50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spc="-5" dirty="0">
                          <a:latin typeface="Segoe UI"/>
                          <a:cs typeface="Segoe UI"/>
                        </a:rPr>
                        <a:t>условиям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62230">
                        <a:lnSpc>
                          <a:spcPts val="2300"/>
                        </a:lnSpc>
                      </a:pPr>
                      <a:r>
                        <a:rPr sz="2000" b="1" spc="-5" dirty="0">
                          <a:latin typeface="Segoe UI"/>
                          <a:cs typeface="Segoe UI"/>
                        </a:rPr>
                        <a:t>Контроль </a:t>
                      </a:r>
                      <a:r>
                        <a:rPr sz="2000" b="1" dirty="0">
                          <a:latin typeface="Segoe UI"/>
                          <a:cs typeface="Segoe UI"/>
                        </a:rPr>
                        <a:t>условий</a:t>
                      </a:r>
                      <a:r>
                        <a:rPr sz="2000" b="1" spc="-105" dirty="0">
                          <a:latin typeface="Segoe UI"/>
                          <a:cs typeface="Segoe UI"/>
                        </a:rPr>
                        <a:t> </a:t>
                      </a:r>
                      <a:r>
                        <a:rPr sz="2000" dirty="0">
                          <a:latin typeface="Segoe UI"/>
                          <a:cs typeface="Segoe UI"/>
                        </a:rPr>
                        <a:t>реализации</a:t>
                      </a:r>
                      <a:endParaRPr sz="2000">
                        <a:latin typeface="Segoe UI"/>
                        <a:cs typeface="Segoe UI"/>
                      </a:endParaRPr>
                    </a:p>
                    <a:p>
                      <a:pPr marL="62230">
                        <a:lnSpc>
                          <a:spcPct val="100000"/>
                        </a:lnSpc>
                      </a:pPr>
                      <a:r>
                        <a:rPr sz="2000" dirty="0">
                          <a:latin typeface="Segoe UI"/>
                          <a:cs typeface="Segoe UI"/>
                        </a:rPr>
                        <a:t>ООП</a:t>
                      </a:r>
                      <a:endParaRPr sz="2000">
                        <a:latin typeface="Segoe UI"/>
                        <a:cs typeface="Segoe U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3449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840">
              <a:lnSpc>
                <a:spcPct val="100000"/>
              </a:lnSpc>
            </a:pPr>
            <a:r>
              <a:rPr spc="-10" dirty="0"/>
              <a:t>Функции</a:t>
            </a:r>
            <a:r>
              <a:rPr spc="-15" dirty="0"/>
              <a:t> </a:t>
            </a:r>
            <a:r>
              <a:rPr spc="-45" dirty="0"/>
              <a:t>ВСОКО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469900" y="1800225"/>
            <a:ext cx="9372600" cy="457817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2415" marR="850900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b="1" spc="-5" dirty="0">
                <a:latin typeface="Arial"/>
                <a:cs typeface="Arial"/>
              </a:rPr>
              <a:t>планово-организационная </a:t>
            </a:r>
            <a:r>
              <a:rPr spc="-5" dirty="0"/>
              <a:t>– </a:t>
            </a:r>
            <a:r>
              <a:rPr spc="-10" dirty="0"/>
              <a:t>составление </a:t>
            </a:r>
            <a:r>
              <a:rPr spc="-5" dirty="0"/>
              <a:t>(разработка,  структурирование) плана </a:t>
            </a:r>
            <a:r>
              <a:rPr dirty="0"/>
              <a:t>и </a:t>
            </a:r>
            <a:r>
              <a:rPr spc="5" dirty="0"/>
              <a:t>графика </a:t>
            </a:r>
            <a:r>
              <a:rPr spc="-5" dirty="0"/>
              <a:t>реализации</a:t>
            </a:r>
            <a:r>
              <a:rPr spc="35" dirty="0"/>
              <a:t> </a:t>
            </a:r>
            <a:r>
              <a:rPr spc="-35" dirty="0"/>
              <a:t>ВСОКО</a:t>
            </a:r>
          </a:p>
          <a:p>
            <a:pPr marL="272415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b="1" spc="-10" dirty="0">
                <a:latin typeface="Arial"/>
                <a:cs typeface="Arial"/>
              </a:rPr>
              <a:t>контрольно-диагностическая </a:t>
            </a:r>
            <a:r>
              <a:rPr dirty="0"/>
              <a:t>– оценка ситуации</a:t>
            </a:r>
            <a:r>
              <a:rPr spc="-5" dirty="0"/>
              <a:t> </a:t>
            </a:r>
            <a:r>
              <a:rPr dirty="0"/>
              <a:t>в</a:t>
            </a:r>
          </a:p>
          <a:p>
            <a:pPr marL="272415">
              <a:lnSpc>
                <a:spcPts val="2735"/>
              </a:lnSpc>
            </a:pPr>
            <a:r>
              <a:rPr spc="-10" dirty="0"/>
              <a:t>сопоставлении реального положения </a:t>
            </a:r>
            <a:r>
              <a:rPr spc="-30" dirty="0"/>
              <a:t>дел </a:t>
            </a:r>
            <a:r>
              <a:rPr dirty="0"/>
              <a:t>и</a:t>
            </a:r>
            <a:r>
              <a:rPr spc="70" dirty="0"/>
              <a:t> </a:t>
            </a:r>
            <a:r>
              <a:rPr spc="-10" dirty="0"/>
              <a:t>нормативов</a:t>
            </a:r>
          </a:p>
          <a:p>
            <a:pPr marL="272415" marR="5080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  <a:tab pos="5491480" algn="l"/>
              </a:tabLst>
            </a:pPr>
            <a:r>
              <a:rPr b="1" spc="-10" dirty="0">
                <a:latin typeface="Arial"/>
                <a:cs typeface="Arial"/>
              </a:rPr>
              <a:t>информационно-аналитическая</a:t>
            </a:r>
            <a:r>
              <a:rPr b="1" spc="75" dirty="0">
                <a:latin typeface="Arial"/>
                <a:cs typeface="Arial"/>
              </a:rPr>
              <a:t> </a:t>
            </a:r>
            <a:r>
              <a:rPr dirty="0"/>
              <a:t>-	</a:t>
            </a:r>
            <a:r>
              <a:rPr spc="-10" dirty="0"/>
              <a:t>получение</a:t>
            </a:r>
            <a:r>
              <a:rPr spc="-50" dirty="0"/>
              <a:t> </a:t>
            </a:r>
            <a:r>
              <a:rPr dirty="0"/>
              <a:t>информации</a:t>
            </a:r>
            <a:r>
              <a:rPr spc="-50" dirty="0"/>
              <a:t> </a:t>
            </a:r>
            <a:r>
              <a:rPr spc="-5" dirty="0"/>
              <a:t>о  состоянии</a:t>
            </a:r>
            <a:r>
              <a:rPr spc="-80" dirty="0"/>
              <a:t> </a:t>
            </a:r>
            <a:r>
              <a:rPr spc="-30" dirty="0"/>
              <a:t>дел</a:t>
            </a:r>
          </a:p>
          <a:p>
            <a:pPr marL="272415" marR="58419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b="1" spc="-10" dirty="0">
                <a:latin typeface="Arial"/>
                <a:cs typeface="Arial"/>
              </a:rPr>
              <a:t>регулятивная </a:t>
            </a:r>
            <a:r>
              <a:rPr dirty="0"/>
              <a:t>– </a:t>
            </a:r>
            <a:r>
              <a:rPr spc="-5" dirty="0"/>
              <a:t>внесение изменений </a:t>
            </a:r>
            <a:r>
              <a:rPr dirty="0"/>
              <a:t>в </a:t>
            </a:r>
            <a:r>
              <a:rPr spc="-10" dirty="0"/>
              <a:t>существующие </a:t>
            </a:r>
            <a:r>
              <a:rPr spc="-5" dirty="0"/>
              <a:t>планы  </a:t>
            </a:r>
            <a:r>
              <a:rPr dirty="0"/>
              <a:t>и </a:t>
            </a:r>
            <a:r>
              <a:rPr spc="-5" dirty="0"/>
              <a:t>программы, содержание </a:t>
            </a:r>
            <a:r>
              <a:rPr spc="-10" dirty="0"/>
              <a:t>образования </a:t>
            </a:r>
            <a:r>
              <a:rPr dirty="0"/>
              <a:t>и </a:t>
            </a:r>
            <a:r>
              <a:rPr spc="-10" dirty="0"/>
              <a:t>используемые  педагогические </a:t>
            </a:r>
            <a:r>
              <a:rPr spc="-15" dirty="0"/>
              <a:t>технологии; </a:t>
            </a:r>
            <a:r>
              <a:rPr spc="-10" dirty="0"/>
              <a:t>получение обратной</a:t>
            </a:r>
            <a:r>
              <a:rPr spc="50" dirty="0"/>
              <a:t> </a:t>
            </a:r>
            <a:r>
              <a:rPr spc="-5" dirty="0"/>
              <a:t>связи;</a:t>
            </a:r>
          </a:p>
          <a:p>
            <a:pPr marL="272415" marR="1049020" indent="-228600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b="1" spc="-10" dirty="0">
                <a:latin typeface="Arial"/>
                <a:cs typeface="Arial"/>
              </a:rPr>
              <a:t>стимулирующе-развивающая </a:t>
            </a:r>
            <a:r>
              <a:rPr dirty="0"/>
              <a:t>- </a:t>
            </a:r>
            <a:r>
              <a:rPr spc="-5" dirty="0"/>
              <a:t>развитие </a:t>
            </a:r>
            <a:r>
              <a:rPr spc="-10" dirty="0"/>
              <a:t>потенциала  педагогических</a:t>
            </a:r>
            <a:r>
              <a:rPr spc="-55" dirty="0"/>
              <a:t> </a:t>
            </a:r>
            <a:r>
              <a:rPr spc="-5" dirty="0"/>
              <a:t>работников</a:t>
            </a:r>
          </a:p>
        </p:txBody>
      </p:sp>
    </p:spTree>
    <p:extLst>
      <p:ext uri="{BB962C8B-B14F-4D97-AF65-F5344CB8AC3E}">
        <p14:creationId xmlns:p14="http://schemas.microsoft.com/office/powerpoint/2010/main" val="30794281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C47B45A-B2D4-4F82-B38C-FBE82BB439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9101" y="148683"/>
            <a:ext cx="7410296" cy="660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112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E18049-2416-4262-B911-F41C240C8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35" y="486029"/>
            <a:ext cx="9155328" cy="861774"/>
          </a:xfrm>
        </p:spPr>
        <p:txBody>
          <a:bodyPr/>
          <a:lstStyle/>
          <a:p>
            <a:pPr algn="ctr"/>
            <a:r>
              <a:rPr lang="ru-RU" dirty="0"/>
              <a:t>Управленческий цикл</a:t>
            </a:r>
            <a:br>
              <a:rPr lang="ru-RU" dirty="0"/>
            </a:b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8EA4AC3-F45C-40D0-8C16-61B681590557}"/>
              </a:ext>
            </a:extLst>
          </p:cNvPr>
          <p:cNvSpPr/>
          <p:nvPr/>
        </p:nvSpPr>
        <p:spPr>
          <a:xfrm>
            <a:off x="241300" y="1347803"/>
            <a:ext cx="98425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Что же представляет собой управление на основе данных? Этот подход предполагает реализацию управленческого цикла, включающего:</a:t>
            </a:r>
          </a:p>
          <a:p>
            <a:endParaRPr lang="ru-RU" sz="2400" dirty="0"/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выбор обоснованных целей (обоснование может проводиться с использованием имеющихся данных);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выбор показателей для оценки качества образования в школе и методов сбора данных;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сбор данных в соответствии с поставленными целями с применением выбранных методов;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анализ полученных данных об изучаемом аспекте качества образования;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разработку рекомендаций (при необходимости);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принятие управленческих решений;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последующую оценку их эффективности на основе новых данных;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/>
              <a:t>корректировку целей и/или принимаемых управленческих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165280845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4235" y="486029"/>
            <a:ext cx="9155328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840">
              <a:lnSpc>
                <a:spcPct val="100000"/>
              </a:lnSpc>
            </a:pPr>
            <a:r>
              <a:rPr lang="ru-RU" spc="-10" dirty="0"/>
              <a:t>Объекты</a:t>
            </a:r>
            <a:r>
              <a:rPr spc="-15" dirty="0"/>
              <a:t> </a:t>
            </a:r>
            <a:r>
              <a:rPr spc="-45" dirty="0"/>
              <a:t>ВСОКО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469900" y="1800225"/>
            <a:ext cx="9372600" cy="480900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72415" marR="850900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5" dirty="0">
                <a:latin typeface="Arial"/>
                <a:cs typeface="Arial"/>
              </a:rPr>
              <a:t>урочная деятельность</a:t>
            </a:r>
            <a:r>
              <a:rPr b="1" spc="-5" dirty="0">
                <a:latin typeface="Arial"/>
                <a:cs typeface="Arial"/>
              </a:rPr>
              <a:t> </a:t>
            </a:r>
            <a:r>
              <a:rPr spc="-5" dirty="0"/>
              <a:t>– </a:t>
            </a:r>
            <a:r>
              <a:rPr lang="ru-RU" spc="-10" dirty="0"/>
              <a:t>рабочая программа, аспектный анализ, достижения планируемых результатов, СанПиН</a:t>
            </a:r>
            <a:endParaRPr spc="-35" dirty="0"/>
          </a:p>
          <a:p>
            <a:pPr marL="272415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10" dirty="0"/>
              <a:t>в</a:t>
            </a:r>
            <a:r>
              <a:rPr lang="ru-RU" b="1" spc="-10" dirty="0">
                <a:latin typeface="Arial"/>
                <a:cs typeface="Arial"/>
              </a:rPr>
              <a:t>неурочная деятельность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dirty="0"/>
              <a:t>– </a:t>
            </a:r>
            <a:r>
              <a:rPr lang="ru-RU" dirty="0"/>
              <a:t>рабочая программа, аспектный анализ, модель, достижения планируемых результатов, СанПиН</a:t>
            </a:r>
          </a:p>
          <a:p>
            <a:pPr marL="272415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10" dirty="0"/>
              <a:t>п</a:t>
            </a:r>
            <a:r>
              <a:rPr lang="ru-RU" b="1" spc="-10" dirty="0">
                <a:latin typeface="Arial"/>
                <a:cs typeface="Arial"/>
              </a:rPr>
              <a:t>рограмма </a:t>
            </a:r>
            <a:r>
              <a:rPr b="1" spc="75" dirty="0">
                <a:latin typeface="Arial"/>
                <a:cs typeface="Arial"/>
              </a:rPr>
              <a:t> </a:t>
            </a:r>
            <a:r>
              <a:rPr lang="ru-RU" b="1" spc="75" dirty="0">
                <a:latin typeface="Arial"/>
                <a:cs typeface="Arial"/>
              </a:rPr>
              <a:t>ДНР и воспитания (социализации)</a:t>
            </a:r>
            <a:r>
              <a:rPr dirty="0"/>
              <a:t>-</a:t>
            </a:r>
            <a:r>
              <a:rPr lang="ru-RU" dirty="0"/>
              <a:t>уровень достижений, модель, вовлеченность участников ОД</a:t>
            </a:r>
            <a:endParaRPr spc="-30" dirty="0"/>
          </a:p>
          <a:p>
            <a:pPr marL="272415" marR="58419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10" dirty="0"/>
              <a:t>п</a:t>
            </a:r>
            <a:r>
              <a:rPr lang="ru-RU" b="1" spc="-10" dirty="0">
                <a:latin typeface="Arial"/>
                <a:cs typeface="Arial"/>
              </a:rPr>
              <a:t>рограмма формирования УУД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dirty="0"/>
              <a:t>– </a:t>
            </a:r>
            <a:r>
              <a:rPr lang="ru-RU" spc="-5" dirty="0"/>
              <a:t>достижения</a:t>
            </a:r>
          </a:p>
          <a:p>
            <a:pPr marL="272415" marR="58419" indent="-228600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5" dirty="0"/>
              <a:t>программа ЗОЖ – </a:t>
            </a:r>
            <a:r>
              <a:rPr lang="ru-RU" spc="-5" dirty="0"/>
              <a:t>критерии достижений</a:t>
            </a:r>
            <a:endParaRPr spc="-5" dirty="0"/>
          </a:p>
          <a:p>
            <a:pPr marL="272415" marR="1049020" indent="-228600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272415" algn="l"/>
              </a:tabLst>
            </a:pPr>
            <a:r>
              <a:rPr lang="ru-RU" b="1" spc="-10" dirty="0"/>
              <a:t>п</a:t>
            </a:r>
            <a:r>
              <a:rPr lang="ru-RU" b="1" spc="-10" dirty="0">
                <a:latin typeface="Arial"/>
                <a:cs typeface="Arial"/>
              </a:rPr>
              <a:t>рограмма коррекционной работы</a:t>
            </a:r>
            <a:r>
              <a:rPr b="1" spc="-10" dirty="0">
                <a:latin typeface="Arial"/>
                <a:cs typeface="Arial"/>
              </a:rPr>
              <a:t> </a:t>
            </a:r>
            <a:r>
              <a:rPr dirty="0"/>
              <a:t>- </a:t>
            </a:r>
            <a:r>
              <a:rPr spc="-5" dirty="0"/>
              <a:t>развитие </a:t>
            </a:r>
            <a:r>
              <a:rPr spc="-10" dirty="0" err="1"/>
              <a:t>потенциала</a:t>
            </a:r>
            <a:r>
              <a:rPr spc="-10" dirty="0"/>
              <a:t>  </a:t>
            </a:r>
            <a:r>
              <a:rPr lang="ru-RU" spc="-10" dirty="0"/>
              <a:t>обучающихся</a:t>
            </a:r>
            <a:endParaRPr spc="-5" dirty="0"/>
          </a:p>
        </p:txBody>
      </p:sp>
    </p:spTree>
    <p:extLst>
      <p:ext uri="{BB962C8B-B14F-4D97-AF65-F5344CB8AC3E}">
        <p14:creationId xmlns:p14="http://schemas.microsoft.com/office/powerpoint/2010/main" val="1791345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840">
              <a:lnSpc>
                <a:spcPct val="100000"/>
              </a:lnSpc>
            </a:pPr>
            <a:r>
              <a:rPr spc="-15" dirty="0"/>
              <a:t>Формы </a:t>
            </a:r>
            <a:r>
              <a:rPr spc="-5" dirty="0"/>
              <a:t>обсуждения </a:t>
            </a:r>
            <a:r>
              <a:rPr spc="-40" dirty="0"/>
              <a:t>результатов</a:t>
            </a:r>
            <a:r>
              <a:rPr spc="85" dirty="0"/>
              <a:t> </a:t>
            </a:r>
            <a:r>
              <a:rPr spc="-40" dirty="0"/>
              <a:t>ВСОКО: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3760" y="1752219"/>
            <a:ext cx="9041765" cy="299529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4610" indent="-228600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5" dirty="0">
                <a:latin typeface="Arial"/>
                <a:cs typeface="Arial"/>
              </a:rPr>
              <a:t>обсуждение </a:t>
            </a:r>
            <a:r>
              <a:rPr sz="2400" b="1" spc="-15" dirty="0">
                <a:latin typeface="Arial"/>
                <a:cs typeface="Arial"/>
              </a:rPr>
              <a:t>полученной информации </a:t>
            </a:r>
            <a:r>
              <a:rPr sz="2400" spc="-5" dirty="0">
                <a:latin typeface="Arial"/>
                <a:cs typeface="Arial"/>
              </a:rPr>
              <a:t>на </a:t>
            </a:r>
            <a:r>
              <a:rPr sz="2400" spc="-10" dirty="0">
                <a:latin typeface="Arial"/>
                <a:cs typeface="Arial"/>
              </a:rPr>
              <a:t>заседаниях  педагогического </a:t>
            </a:r>
            <a:r>
              <a:rPr sz="2400" spc="-20" dirty="0">
                <a:latin typeface="Arial"/>
                <a:cs typeface="Arial"/>
              </a:rPr>
              <a:t>совета, </a:t>
            </a:r>
            <a:r>
              <a:rPr sz="2400" spc="-15" dirty="0">
                <a:latin typeface="Arial"/>
                <a:cs typeface="Arial"/>
              </a:rPr>
              <a:t>методических объединений, </a:t>
            </a:r>
            <a:r>
              <a:rPr sz="2400" dirty="0">
                <a:latin typeface="Arial"/>
                <a:cs typeface="Arial"/>
              </a:rPr>
              <a:t>кафедр,  </a:t>
            </a:r>
            <a:r>
              <a:rPr sz="2400" spc="-10" dirty="0">
                <a:latin typeface="Arial"/>
                <a:cs typeface="Arial"/>
              </a:rPr>
              <a:t>творческих</a:t>
            </a:r>
            <a:r>
              <a:rPr sz="2400" spc="-65" dirty="0">
                <a:latin typeface="Arial"/>
                <a:cs typeface="Arial"/>
              </a:rPr>
              <a:t> </a:t>
            </a:r>
            <a:r>
              <a:rPr sz="2400" spc="-10" dirty="0">
                <a:latin typeface="Arial"/>
                <a:cs typeface="Arial"/>
              </a:rPr>
              <a:t>групп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15" dirty="0">
                <a:latin typeface="Arial"/>
                <a:cs typeface="Arial"/>
              </a:rPr>
              <a:t>рассмотрение </a:t>
            </a:r>
            <a:r>
              <a:rPr sz="2400" b="1" spc="-40" dirty="0">
                <a:latin typeface="Arial"/>
                <a:cs typeface="Arial"/>
              </a:rPr>
              <a:t>результатов </a:t>
            </a:r>
            <a:r>
              <a:rPr sz="2400" spc="-5" dirty="0">
                <a:latin typeface="Arial"/>
                <a:cs typeface="Arial"/>
              </a:rPr>
              <a:t>на совещании </a:t>
            </a:r>
            <a:r>
              <a:rPr sz="2400" dirty="0">
                <a:latin typeface="Arial"/>
                <a:cs typeface="Arial"/>
              </a:rPr>
              <a:t>при</a:t>
            </a:r>
            <a:r>
              <a:rPr sz="2400" spc="17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директоре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10" dirty="0">
                <a:latin typeface="Arial"/>
                <a:cs typeface="Arial"/>
              </a:rPr>
              <a:t>(заместителях)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10" dirty="0">
                <a:latin typeface="Arial"/>
                <a:cs typeface="Arial"/>
              </a:rPr>
              <a:t>собеседование </a:t>
            </a:r>
            <a:r>
              <a:rPr sz="2400" dirty="0">
                <a:latin typeface="Arial"/>
                <a:cs typeface="Arial"/>
              </a:rPr>
              <a:t>с </a:t>
            </a:r>
            <a:r>
              <a:rPr sz="2400" spc="-25" dirty="0">
                <a:latin typeface="Arial"/>
                <a:cs typeface="Arial"/>
              </a:rPr>
              <a:t>отдельными </a:t>
            </a:r>
            <a:r>
              <a:rPr sz="2400" spc="-10" dirty="0">
                <a:latin typeface="Arial"/>
                <a:cs typeface="Arial"/>
              </a:rPr>
              <a:t>педагогическими</a:t>
            </a:r>
            <a:r>
              <a:rPr sz="2400" spc="1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работниками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b="1" spc="-5" dirty="0">
                <a:latin typeface="Arial"/>
                <a:cs typeface="Arial"/>
              </a:rPr>
              <a:t>самоанализ </a:t>
            </a:r>
            <a:r>
              <a:rPr sz="2400" spc="-10" dirty="0">
                <a:latin typeface="Arial"/>
                <a:cs typeface="Arial"/>
              </a:rPr>
              <a:t>педагогическими </a:t>
            </a:r>
            <a:r>
              <a:rPr sz="2400" spc="-5" dirty="0">
                <a:latin typeface="Arial"/>
                <a:cs typeface="Arial"/>
              </a:rPr>
              <a:t>работниками </a:t>
            </a:r>
            <a:r>
              <a:rPr sz="2400" spc="-15" dirty="0">
                <a:latin typeface="Arial"/>
                <a:cs typeface="Arial"/>
              </a:rPr>
              <a:t>итогов</a:t>
            </a:r>
            <a:r>
              <a:rPr sz="2400" spc="50" dirty="0">
                <a:latin typeface="Arial"/>
                <a:cs typeface="Arial"/>
              </a:rPr>
              <a:t> </a:t>
            </a:r>
            <a:r>
              <a:rPr sz="2400" spc="-35" dirty="0">
                <a:latin typeface="Arial"/>
                <a:cs typeface="Arial"/>
              </a:rPr>
              <a:t>ВСОКО</a:t>
            </a:r>
            <a:endParaRPr sz="24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620020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70840">
              <a:lnSpc>
                <a:spcPct val="100000"/>
              </a:lnSpc>
            </a:pPr>
            <a:r>
              <a:rPr spc="-30" dirty="0"/>
              <a:t>Методы</a:t>
            </a:r>
            <a:r>
              <a:rPr spc="-25" dirty="0"/>
              <a:t> </a:t>
            </a:r>
            <a:r>
              <a:rPr spc="-40" dirty="0"/>
              <a:t>ВСОКО: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73760" y="1710563"/>
            <a:ext cx="8738235" cy="38239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Изучение школьной</a:t>
            </a:r>
            <a:r>
              <a:rPr sz="2400" spc="-5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документации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Административная контрольная</a:t>
            </a:r>
            <a:r>
              <a:rPr sz="2400" spc="-60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работа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51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20" dirty="0">
                <a:latin typeface="Arial"/>
                <a:cs typeface="Arial"/>
              </a:rPr>
              <a:t>Наблюдение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5" dirty="0">
                <a:latin typeface="Arial"/>
                <a:cs typeface="Arial"/>
              </a:rPr>
              <a:t>анализ </a:t>
            </a:r>
            <a:r>
              <a:rPr sz="2400" spc="-10" dirty="0">
                <a:latin typeface="Arial"/>
                <a:cs typeface="Arial"/>
              </a:rPr>
              <a:t>учебного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занятия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ts val="2735"/>
              </a:lnSpc>
              <a:spcBef>
                <a:spcPts val="151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dirty="0">
                <a:latin typeface="Arial"/>
                <a:cs typeface="Arial"/>
              </a:rPr>
              <a:t>Диагностика личностных </a:t>
            </a:r>
            <a:r>
              <a:rPr sz="2400" spc="-40" dirty="0">
                <a:latin typeface="Arial"/>
                <a:cs typeface="Arial"/>
              </a:rPr>
              <a:t>результатов </a:t>
            </a:r>
            <a:r>
              <a:rPr sz="2400" dirty="0">
                <a:latin typeface="Arial"/>
                <a:cs typeface="Arial"/>
              </a:rPr>
              <a:t>в форме,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dirty="0">
                <a:latin typeface="Arial"/>
                <a:cs typeface="Arial"/>
              </a:rPr>
              <a:t>не</a:t>
            </a:r>
            <a:endParaRPr sz="2400">
              <a:latin typeface="Arial"/>
              <a:cs typeface="Arial"/>
            </a:endParaRPr>
          </a:p>
          <a:p>
            <a:pPr marL="241300">
              <a:lnSpc>
                <a:spcPts val="2735"/>
              </a:lnSpc>
            </a:pPr>
            <a:r>
              <a:rPr sz="2400" spc="-15" dirty="0">
                <a:latin typeface="Arial"/>
                <a:cs typeface="Arial"/>
              </a:rPr>
              <a:t>представляющей </a:t>
            </a:r>
            <a:r>
              <a:rPr sz="2400" spc="-5" dirty="0">
                <a:latin typeface="Arial"/>
                <a:cs typeface="Arial"/>
              </a:rPr>
              <a:t>угрозы личности, ее</a:t>
            </a:r>
            <a:r>
              <a:rPr sz="2400" spc="35" dirty="0">
                <a:latin typeface="Arial"/>
                <a:cs typeface="Arial"/>
              </a:rPr>
              <a:t> </a:t>
            </a:r>
            <a:r>
              <a:rPr sz="2400" spc="-15" dirty="0">
                <a:latin typeface="Arial"/>
                <a:cs typeface="Arial"/>
              </a:rPr>
              <a:t>статусу</a:t>
            </a:r>
            <a:endParaRPr sz="2400">
              <a:latin typeface="Arial"/>
              <a:cs typeface="Arial"/>
            </a:endParaRPr>
          </a:p>
          <a:p>
            <a:pPr marL="241300" marR="2418715" indent="-228600">
              <a:lnSpc>
                <a:spcPts val="2590"/>
              </a:lnSpc>
              <a:spcBef>
                <a:spcPts val="1840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10" dirty="0">
                <a:latin typeface="Arial"/>
                <a:cs typeface="Arial"/>
              </a:rPr>
              <a:t>Использование стандартизированных </a:t>
            </a:r>
            <a:r>
              <a:rPr sz="2400" dirty="0">
                <a:latin typeface="Arial"/>
                <a:cs typeface="Arial"/>
              </a:rPr>
              <a:t>и </a:t>
            </a:r>
            <a:r>
              <a:rPr sz="2400" spc="-5" dirty="0">
                <a:latin typeface="Arial"/>
                <a:cs typeface="Arial"/>
              </a:rPr>
              <a:t>не  </a:t>
            </a:r>
            <a:r>
              <a:rPr sz="2400" spc="-10" dirty="0">
                <a:latin typeface="Arial"/>
                <a:cs typeface="Arial"/>
              </a:rPr>
              <a:t>стандартизированных</a:t>
            </a:r>
            <a:r>
              <a:rPr sz="2400" spc="-30" dirty="0">
                <a:latin typeface="Arial"/>
                <a:cs typeface="Arial"/>
              </a:rPr>
              <a:t> </a:t>
            </a:r>
            <a:r>
              <a:rPr sz="2400" spc="-25" dirty="0">
                <a:latin typeface="Arial"/>
                <a:cs typeface="Arial"/>
              </a:rPr>
              <a:t>методов</a:t>
            </a:r>
            <a:endParaRPr sz="2400">
              <a:latin typeface="Arial"/>
              <a:cs typeface="Arial"/>
            </a:endParaRPr>
          </a:p>
          <a:p>
            <a:pPr marL="241300" indent="-228600">
              <a:lnSpc>
                <a:spcPct val="100000"/>
              </a:lnSpc>
              <a:spcBef>
                <a:spcPts val="1475"/>
              </a:spcBef>
              <a:buClr>
                <a:srgbClr val="514743"/>
              </a:buClr>
              <a:buFont typeface="Wingdings"/>
              <a:buChar char=""/>
              <a:tabLst>
                <a:tab pos="241300" algn="l"/>
              </a:tabLst>
            </a:pPr>
            <a:r>
              <a:rPr sz="2400" spc="-5" dirty="0">
                <a:latin typeface="Arial"/>
                <a:cs typeface="Arial"/>
              </a:rPr>
              <a:t>Анализ </a:t>
            </a:r>
            <a:r>
              <a:rPr sz="2400" spc="-40" dirty="0">
                <a:latin typeface="Arial"/>
                <a:cs typeface="Arial"/>
              </a:rPr>
              <a:t>результатов </a:t>
            </a:r>
            <a:r>
              <a:rPr sz="2400" spc="-20" dirty="0">
                <a:latin typeface="Arial"/>
                <a:cs typeface="Arial"/>
              </a:rPr>
              <a:t>метапредметных </a:t>
            </a:r>
            <a:r>
              <a:rPr sz="2400" dirty="0">
                <a:latin typeface="Arial"/>
                <a:cs typeface="Arial"/>
              </a:rPr>
              <a:t>комплексных</a:t>
            </a:r>
            <a:r>
              <a:rPr sz="2400" spc="100" dirty="0">
                <a:latin typeface="Arial"/>
                <a:cs typeface="Arial"/>
              </a:rPr>
              <a:t> </a:t>
            </a:r>
            <a:r>
              <a:rPr sz="2400" spc="-5" dirty="0">
                <a:latin typeface="Arial"/>
                <a:cs typeface="Arial"/>
              </a:rPr>
              <a:t>заданий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8121015" y="1804035"/>
            <a:ext cx="1539113" cy="230428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</p:spTree>
    <p:extLst>
      <p:ext uri="{BB962C8B-B14F-4D97-AF65-F5344CB8AC3E}">
        <p14:creationId xmlns:p14="http://schemas.microsoft.com/office/powerpoint/2010/main" val="3727220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98450">
              <a:lnSpc>
                <a:spcPct val="100000"/>
              </a:lnSpc>
            </a:pPr>
            <a:r>
              <a:rPr spc="-10" dirty="0"/>
              <a:t>Структура </a:t>
            </a:r>
            <a:r>
              <a:rPr spc="-5" dirty="0"/>
              <a:t>плана</a:t>
            </a:r>
            <a:r>
              <a:rPr spc="35" dirty="0"/>
              <a:t> </a:t>
            </a:r>
            <a:r>
              <a:rPr spc="-45" dirty="0"/>
              <a:t>ВСОКО</a:t>
            </a:r>
          </a:p>
        </p:txBody>
      </p:sp>
      <p:sp>
        <p:nvSpPr>
          <p:cNvPr id="3" name="object 3"/>
          <p:cNvSpPr/>
          <p:nvPr/>
        </p:nvSpPr>
        <p:spPr>
          <a:xfrm>
            <a:off x="277812" y="1874710"/>
            <a:ext cx="9443974" cy="78581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271462" y="2909443"/>
          <a:ext cx="9432986" cy="91465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93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86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487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078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078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8760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8671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52577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731520"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№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п/п</a:t>
                      </a:r>
                      <a:r>
                        <a:rPr sz="12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дата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Вопросы</a:t>
                      </a:r>
                      <a:r>
                        <a:rPr sz="12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для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249554" marR="244475"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2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Виды,</a:t>
                      </a:r>
                      <a:r>
                        <a:rPr sz="1200" b="1" spc="-8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цель,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методы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Объект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111125" marR="105410"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2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ts val="132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Ответственн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ые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marL="293370" indent="-26034">
                        <a:lnSpc>
                          <a:spcPts val="132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Обсуждение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368300" marR="283845" indent="-74930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е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з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у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л</a:t>
                      </a:r>
                      <a:r>
                        <a:rPr sz="12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ь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т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а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т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ов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проверки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ts val="132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Сроки</a:t>
                      </a:r>
                      <a:r>
                        <a:rPr sz="1200" b="1" spc="-5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подведения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итогов</a:t>
                      </a:r>
                      <a:r>
                        <a:rPr sz="1200" b="1" spc="-5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проверки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2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Отметка</a:t>
                      </a:r>
                      <a:r>
                        <a:rPr sz="1200" b="1" spc="-1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318135" marR="311150" algn="ctr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ы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</a:t>
                      </a:r>
                      <a:r>
                        <a:rPr sz="12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лн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е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ни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,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примечание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134"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8585D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object 7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282575" y="4133469"/>
          <a:ext cx="9432922" cy="8435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19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4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296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586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613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059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577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54127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№</a:t>
                      </a:r>
                      <a:r>
                        <a:rPr sz="1100" b="1" spc="-9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п/п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433705" marR="46990" indent="-365760">
                        <a:lnSpc>
                          <a:spcPct val="100000"/>
                        </a:lnSpc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Объект 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 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969770">
                        <a:lnSpc>
                          <a:spcPct val="100000"/>
                        </a:lnSpc>
                        <a:spcBef>
                          <a:spcPts val="229"/>
                        </a:spcBef>
                      </a:pP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Информация </a:t>
                      </a:r>
                      <a:r>
                        <a:rPr sz="11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 </a:t>
                      </a:r>
                      <a:r>
                        <a:rPr sz="11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технологии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реализации</a:t>
                      </a:r>
                      <a:r>
                        <a:rPr sz="11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ВСОКО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89407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R="5080"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1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Цель 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100" spc="1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R="3810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Вид 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100" spc="1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100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Метод 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100" spc="1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</a:t>
                      </a:r>
                      <a:endParaRPr sz="11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30175">
                        <a:lnSpc>
                          <a:spcPct val="100000"/>
                        </a:lnSpc>
                      </a:pPr>
                      <a:r>
                        <a:rPr sz="11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Ответственный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tc>
                  <a:txBody>
                    <a:bodyPr/>
                    <a:lstStyle/>
                    <a:p>
                      <a:pPr marL="102235" marR="91440" indent="106680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Место и способ  </a:t>
                      </a:r>
                      <a:r>
                        <a:rPr sz="1100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подведения</a:t>
                      </a:r>
                      <a:r>
                        <a:rPr sz="1100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итогов</a:t>
                      </a:r>
                      <a:endParaRPr sz="11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00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282575" y="5285613"/>
          <a:ext cx="9432924" cy="9146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31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90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88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144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1432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3306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48639">
                <a:tc rowSpan="2">
                  <a:txBody>
                    <a:bodyPr/>
                    <a:lstStyle/>
                    <a:p>
                      <a:pPr algn="ctr">
                        <a:lnSpc>
                          <a:spcPts val="1325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№</a:t>
                      </a:r>
                      <a:r>
                        <a:rPr sz="12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п/п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ts val="132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Объекты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167640" marR="16192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200" b="1" spc="-1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163195" indent="55880">
                        <a:lnSpc>
                          <a:spcPts val="132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Субъекты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294005" marR="142240" indent="-131445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Контроля</a:t>
                      </a:r>
                      <a:r>
                        <a:rPr sz="1200" b="1" spc="-10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и 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959485">
                        <a:lnSpc>
                          <a:spcPts val="1325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Сроки контроля и</a:t>
                      </a:r>
                      <a:r>
                        <a:rPr sz="1200" b="1" spc="-114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оценки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rowSpan="2">
                  <a:txBody>
                    <a:bodyPr/>
                    <a:lstStyle/>
                    <a:p>
                      <a:pPr marR="3175" algn="ctr">
                        <a:lnSpc>
                          <a:spcPts val="132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Подтверждение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R="3175" algn="ctr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выполнения</a:t>
                      </a:r>
                      <a:r>
                        <a:rPr sz="1200" b="1" spc="-7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(документы)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3006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ts val="122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Начала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381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ts val="1225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Окончания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381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81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3007"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tc>
                  <a:txBody>
                    <a:bodyPr/>
                    <a:lstStyle/>
                    <a:p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B3B3B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r="5518" b="8849"/>
          <a:stretch>
            <a:fillRect/>
          </a:stretch>
        </p:blipFill>
        <p:spPr bwMode="auto">
          <a:xfrm>
            <a:off x="-79399" y="4471"/>
            <a:ext cx="10083800" cy="7643847"/>
          </a:xfrm>
          <a:prstGeom prst="rect">
            <a:avLst/>
          </a:prstGeom>
          <a:noFill/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127" r="5518" b="88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89" y="-30175"/>
            <a:ext cx="10082211" cy="3176334"/>
          </a:xfrm>
          <a:prstGeom prst="rect">
            <a:avLst/>
          </a:prstGeom>
          <a:solidFill>
            <a:srgbClr val="255997">
              <a:alpha val="56999"/>
            </a:srgbClr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67" tIns="45734" rIns="91467" bIns="45734" anchor="ctr"/>
          <a:lstStyle/>
          <a:p>
            <a:endParaRPr lang="ru-RU" dirty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95501" y="366867"/>
            <a:ext cx="8734000" cy="2187423"/>
          </a:xfrm>
          <a:prstGeom prst="rect">
            <a:avLst/>
          </a:prstGeom>
          <a:noFill/>
          <a:ln w="0" cap="flat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0027" tIns="46814" rIns="90027" bIns="46814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Направление 1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Оценка качества результатов освоения обучающимися ОП соответствующего уровня</a:t>
            </a:r>
          </a:p>
        </p:txBody>
      </p:sp>
    </p:spTree>
    <p:extLst>
      <p:ext uri="{BB962C8B-B14F-4D97-AF65-F5344CB8AC3E}">
        <p14:creationId xmlns:p14="http://schemas.microsoft.com/office/powerpoint/2010/main" val="4905739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319276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240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33412" y="6973887"/>
            <a:ext cx="676275" cy="42386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0" y="6800850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8159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6878637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240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83349" y="200025"/>
            <a:ext cx="9619563" cy="86177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775335">
              <a:lnSpc>
                <a:spcPct val="100000"/>
              </a:lnSpc>
            </a:pPr>
            <a:r>
              <a:rPr spc="-20" dirty="0"/>
              <a:t>Система </a:t>
            </a:r>
            <a:r>
              <a:rPr spc="-5" dirty="0"/>
              <a:t>оценки </a:t>
            </a:r>
            <a:r>
              <a:rPr spc="-10" dirty="0"/>
              <a:t>образовательных </a:t>
            </a:r>
            <a:r>
              <a:rPr spc="-15" dirty="0"/>
              <a:t>достижений</a:t>
            </a:r>
            <a:r>
              <a:rPr spc="180" dirty="0"/>
              <a:t> </a:t>
            </a:r>
            <a:r>
              <a:rPr spc="-5" dirty="0"/>
              <a:t>в</a:t>
            </a:r>
          </a:p>
          <a:p>
            <a:pPr marL="775335">
              <a:lnSpc>
                <a:spcPct val="100000"/>
              </a:lnSpc>
            </a:pPr>
            <a:r>
              <a:rPr spc="-10" dirty="0"/>
              <a:t>структуре </a:t>
            </a:r>
            <a:r>
              <a:rPr spc="-5" dirty="0"/>
              <a:t>ООП</a:t>
            </a:r>
          </a:p>
        </p:txBody>
      </p:sp>
      <p:sp>
        <p:nvSpPr>
          <p:cNvPr id="7" name="object 7"/>
          <p:cNvSpPr/>
          <p:nvPr/>
        </p:nvSpPr>
        <p:spPr>
          <a:xfrm>
            <a:off x="3975227" y="2411742"/>
            <a:ext cx="2308860" cy="504190"/>
          </a:xfrm>
          <a:custGeom>
            <a:avLst/>
            <a:gdLst/>
            <a:ahLst/>
            <a:cxnLst/>
            <a:rect l="l" t="t" r="r" b="b"/>
            <a:pathLst>
              <a:path w="2308860" h="504189">
                <a:moveTo>
                  <a:pt x="0" y="504050"/>
                </a:moveTo>
                <a:lnTo>
                  <a:pt x="2308732" y="504050"/>
                </a:lnTo>
                <a:lnTo>
                  <a:pt x="2308732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975227" y="2411742"/>
            <a:ext cx="2308860" cy="504190"/>
          </a:xfrm>
          <a:custGeom>
            <a:avLst/>
            <a:gdLst/>
            <a:ahLst/>
            <a:cxnLst/>
            <a:rect l="l" t="t" r="r" b="b"/>
            <a:pathLst>
              <a:path w="2308860" h="504189">
                <a:moveTo>
                  <a:pt x="0" y="504050"/>
                </a:moveTo>
                <a:lnTo>
                  <a:pt x="2308732" y="504050"/>
                </a:lnTo>
                <a:lnTo>
                  <a:pt x="2308732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120134" y="2432050"/>
            <a:ext cx="2021205" cy="2851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800" b="1" spc="-10" dirty="0">
                <a:latin typeface="Arial"/>
                <a:cs typeface="Arial"/>
              </a:rPr>
              <a:t>Содержательный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895725" y="1627009"/>
            <a:ext cx="2088514" cy="504190"/>
          </a:xfrm>
          <a:custGeom>
            <a:avLst/>
            <a:gdLst/>
            <a:ahLst/>
            <a:cxnLst/>
            <a:rect l="l" t="t" r="r" b="b"/>
            <a:pathLst>
              <a:path w="2088514" h="504189">
                <a:moveTo>
                  <a:pt x="0" y="504050"/>
                </a:moveTo>
                <a:lnTo>
                  <a:pt x="2088261" y="504050"/>
                </a:lnTo>
                <a:lnTo>
                  <a:pt x="208826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895725" y="1627009"/>
            <a:ext cx="2088514" cy="50419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244475">
              <a:lnSpc>
                <a:spcPct val="100000"/>
              </a:lnSpc>
              <a:spcBef>
                <a:spcPts val="120"/>
              </a:spcBef>
            </a:pPr>
            <a:r>
              <a:rPr sz="1800" b="1" spc="-5" dirty="0">
                <a:latin typeface="Arial"/>
                <a:cs typeface="Arial"/>
              </a:rPr>
              <a:t>Разделы</a:t>
            </a:r>
            <a:r>
              <a:rPr sz="1800" b="1" spc="-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ООП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624446" y="2383167"/>
            <a:ext cx="2448560" cy="504190"/>
          </a:xfrm>
          <a:custGeom>
            <a:avLst/>
            <a:gdLst/>
            <a:ahLst/>
            <a:cxnLst/>
            <a:rect l="l" t="t" r="r" b="b"/>
            <a:pathLst>
              <a:path w="2448559" h="504189">
                <a:moveTo>
                  <a:pt x="0" y="504050"/>
                </a:moveTo>
                <a:lnTo>
                  <a:pt x="2448305" y="504050"/>
                </a:lnTo>
                <a:lnTo>
                  <a:pt x="2448305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6624446" y="2383167"/>
            <a:ext cx="2448560" cy="504190"/>
          </a:xfrm>
          <a:prstGeom prst="rect">
            <a:avLst/>
          </a:prstGeom>
          <a:ln w="9524">
            <a:solidFill>
              <a:srgbClr val="000000"/>
            </a:solidFill>
          </a:ln>
        </p:spPr>
        <p:txBody>
          <a:bodyPr vert="horz" wrap="square" lIns="0" tIns="15240" rIns="0" bIns="0" rtlCol="0">
            <a:spAutoFit/>
          </a:bodyPr>
          <a:lstStyle/>
          <a:p>
            <a:pPr marL="175895">
              <a:lnSpc>
                <a:spcPct val="100000"/>
              </a:lnSpc>
              <a:spcBef>
                <a:spcPts val="120"/>
              </a:spcBef>
            </a:pPr>
            <a:r>
              <a:rPr sz="1800" b="1" spc="-5" dirty="0">
                <a:latin typeface="Arial"/>
                <a:cs typeface="Arial"/>
              </a:rPr>
              <a:t>Организационный</a:t>
            </a:r>
            <a:endParaRPr sz="18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533905" y="2411742"/>
            <a:ext cx="2088514" cy="504190"/>
          </a:xfrm>
          <a:custGeom>
            <a:avLst/>
            <a:gdLst/>
            <a:ahLst/>
            <a:cxnLst/>
            <a:rect l="l" t="t" r="r" b="b"/>
            <a:pathLst>
              <a:path w="2088514" h="504189">
                <a:moveTo>
                  <a:pt x="0" y="504050"/>
                </a:moveTo>
                <a:lnTo>
                  <a:pt x="2088261" y="504050"/>
                </a:lnTo>
                <a:lnTo>
                  <a:pt x="2088261" y="0"/>
                </a:lnTo>
                <a:lnTo>
                  <a:pt x="0" y="0"/>
                </a:lnTo>
                <a:lnTo>
                  <a:pt x="0" y="5040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632834" y="2126742"/>
            <a:ext cx="833119" cy="279400"/>
          </a:xfrm>
          <a:custGeom>
            <a:avLst/>
            <a:gdLst/>
            <a:ahLst/>
            <a:cxnLst/>
            <a:rect l="l" t="t" r="r" b="b"/>
            <a:pathLst>
              <a:path w="833120" h="279400">
                <a:moveTo>
                  <a:pt x="70357" y="183769"/>
                </a:moveTo>
                <a:lnTo>
                  <a:pt x="67437" y="183896"/>
                </a:lnTo>
                <a:lnTo>
                  <a:pt x="0" y="256412"/>
                </a:lnTo>
                <a:lnTo>
                  <a:pt x="93725" y="278764"/>
                </a:lnTo>
                <a:lnTo>
                  <a:pt x="96265" y="279400"/>
                </a:lnTo>
                <a:lnTo>
                  <a:pt x="98932" y="277875"/>
                </a:lnTo>
                <a:lnTo>
                  <a:pt x="99440" y="275209"/>
                </a:lnTo>
                <a:lnTo>
                  <a:pt x="100075" y="272669"/>
                </a:lnTo>
                <a:lnTo>
                  <a:pt x="98551" y="270128"/>
                </a:lnTo>
                <a:lnTo>
                  <a:pt x="96012" y="269494"/>
                </a:lnTo>
                <a:lnTo>
                  <a:pt x="49086" y="258318"/>
                </a:lnTo>
                <a:lnTo>
                  <a:pt x="10413" y="258318"/>
                </a:lnTo>
                <a:lnTo>
                  <a:pt x="7619" y="249174"/>
                </a:lnTo>
                <a:lnTo>
                  <a:pt x="24536" y="244049"/>
                </a:lnTo>
                <a:lnTo>
                  <a:pt x="74422" y="190373"/>
                </a:lnTo>
                <a:lnTo>
                  <a:pt x="74294" y="187325"/>
                </a:lnTo>
                <a:lnTo>
                  <a:pt x="72389" y="185547"/>
                </a:lnTo>
                <a:lnTo>
                  <a:pt x="70357" y="183769"/>
                </a:lnTo>
                <a:close/>
              </a:path>
              <a:path w="833120" h="279400">
                <a:moveTo>
                  <a:pt x="24536" y="244049"/>
                </a:moveTo>
                <a:lnTo>
                  <a:pt x="7619" y="249174"/>
                </a:lnTo>
                <a:lnTo>
                  <a:pt x="10413" y="258318"/>
                </a:lnTo>
                <a:lnTo>
                  <a:pt x="15024" y="256921"/>
                </a:lnTo>
                <a:lnTo>
                  <a:pt x="12573" y="256921"/>
                </a:lnTo>
                <a:lnTo>
                  <a:pt x="10160" y="249047"/>
                </a:lnTo>
                <a:lnTo>
                  <a:pt x="19891" y="249047"/>
                </a:lnTo>
                <a:lnTo>
                  <a:pt x="24536" y="244049"/>
                </a:lnTo>
                <a:close/>
              </a:path>
              <a:path w="833120" h="279400">
                <a:moveTo>
                  <a:pt x="27433" y="253160"/>
                </a:moveTo>
                <a:lnTo>
                  <a:pt x="10413" y="258318"/>
                </a:lnTo>
                <a:lnTo>
                  <a:pt x="49086" y="258318"/>
                </a:lnTo>
                <a:lnTo>
                  <a:pt x="27433" y="253160"/>
                </a:lnTo>
                <a:close/>
              </a:path>
              <a:path w="833120" h="279400">
                <a:moveTo>
                  <a:pt x="10160" y="249047"/>
                </a:moveTo>
                <a:lnTo>
                  <a:pt x="12573" y="256921"/>
                </a:lnTo>
                <a:lnTo>
                  <a:pt x="18127" y="250944"/>
                </a:lnTo>
                <a:lnTo>
                  <a:pt x="10160" y="249047"/>
                </a:lnTo>
                <a:close/>
              </a:path>
              <a:path w="833120" h="279400">
                <a:moveTo>
                  <a:pt x="18127" y="250944"/>
                </a:moveTo>
                <a:lnTo>
                  <a:pt x="12573" y="256921"/>
                </a:lnTo>
                <a:lnTo>
                  <a:pt x="15024" y="256921"/>
                </a:lnTo>
                <a:lnTo>
                  <a:pt x="27433" y="253160"/>
                </a:lnTo>
                <a:lnTo>
                  <a:pt x="18127" y="250944"/>
                </a:lnTo>
                <a:close/>
              </a:path>
              <a:path w="833120" h="279400">
                <a:moveTo>
                  <a:pt x="830072" y="0"/>
                </a:moveTo>
                <a:lnTo>
                  <a:pt x="24536" y="244049"/>
                </a:lnTo>
                <a:lnTo>
                  <a:pt x="18127" y="250944"/>
                </a:lnTo>
                <a:lnTo>
                  <a:pt x="27433" y="253160"/>
                </a:lnTo>
                <a:lnTo>
                  <a:pt x="832738" y="9144"/>
                </a:lnTo>
                <a:lnTo>
                  <a:pt x="830072" y="0"/>
                </a:lnTo>
                <a:close/>
              </a:path>
              <a:path w="833120" h="279400">
                <a:moveTo>
                  <a:pt x="19891" y="249047"/>
                </a:moveTo>
                <a:lnTo>
                  <a:pt x="10160" y="249047"/>
                </a:lnTo>
                <a:lnTo>
                  <a:pt x="18127" y="250944"/>
                </a:lnTo>
                <a:lnTo>
                  <a:pt x="19891" y="24904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893436" y="2156841"/>
            <a:ext cx="99695" cy="252095"/>
          </a:xfrm>
          <a:custGeom>
            <a:avLst/>
            <a:gdLst/>
            <a:ahLst/>
            <a:cxnLst/>
            <a:rect l="l" t="t" r="r" b="b"/>
            <a:pathLst>
              <a:path w="99695" h="252094">
                <a:moveTo>
                  <a:pt x="5207" y="160782"/>
                </a:moveTo>
                <a:lnTo>
                  <a:pt x="3048" y="162178"/>
                </a:lnTo>
                <a:lnTo>
                  <a:pt x="762" y="163449"/>
                </a:lnTo>
                <a:lnTo>
                  <a:pt x="0" y="166370"/>
                </a:lnTo>
                <a:lnTo>
                  <a:pt x="1270" y="168656"/>
                </a:lnTo>
                <a:lnTo>
                  <a:pt x="49784" y="251968"/>
                </a:lnTo>
                <a:lnTo>
                  <a:pt x="55345" y="242443"/>
                </a:lnTo>
                <a:lnTo>
                  <a:pt x="45085" y="242443"/>
                </a:lnTo>
                <a:lnTo>
                  <a:pt x="45085" y="224789"/>
                </a:lnTo>
                <a:lnTo>
                  <a:pt x="9525" y="163829"/>
                </a:lnTo>
                <a:lnTo>
                  <a:pt x="8127" y="161544"/>
                </a:lnTo>
                <a:lnTo>
                  <a:pt x="5207" y="160782"/>
                </a:lnTo>
                <a:close/>
              </a:path>
              <a:path w="99695" h="252094">
                <a:moveTo>
                  <a:pt x="45085" y="224789"/>
                </a:moveTo>
                <a:lnTo>
                  <a:pt x="45085" y="242443"/>
                </a:lnTo>
                <a:lnTo>
                  <a:pt x="54610" y="242443"/>
                </a:lnTo>
                <a:lnTo>
                  <a:pt x="54610" y="240029"/>
                </a:lnTo>
                <a:lnTo>
                  <a:pt x="45720" y="240029"/>
                </a:lnTo>
                <a:lnTo>
                  <a:pt x="49847" y="232954"/>
                </a:lnTo>
                <a:lnTo>
                  <a:pt x="45085" y="224789"/>
                </a:lnTo>
                <a:close/>
              </a:path>
              <a:path w="99695" h="252094">
                <a:moveTo>
                  <a:pt x="94361" y="160782"/>
                </a:moveTo>
                <a:lnTo>
                  <a:pt x="91439" y="161544"/>
                </a:lnTo>
                <a:lnTo>
                  <a:pt x="90170" y="163829"/>
                </a:lnTo>
                <a:lnTo>
                  <a:pt x="54610" y="224789"/>
                </a:lnTo>
                <a:lnTo>
                  <a:pt x="54610" y="242443"/>
                </a:lnTo>
                <a:lnTo>
                  <a:pt x="55345" y="242443"/>
                </a:lnTo>
                <a:lnTo>
                  <a:pt x="98425" y="168656"/>
                </a:lnTo>
                <a:lnTo>
                  <a:pt x="99695" y="166370"/>
                </a:lnTo>
                <a:lnTo>
                  <a:pt x="98933" y="163449"/>
                </a:lnTo>
                <a:lnTo>
                  <a:pt x="96647" y="162178"/>
                </a:lnTo>
                <a:lnTo>
                  <a:pt x="94361" y="160782"/>
                </a:lnTo>
                <a:close/>
              </a:path>
              <a:path w="99695" h="252094">
                <a:moveTo>
                  <a:pt x="49847" y="232954"/>
                </a:moveTo>
                <a:lnTo>
                  <a:pt x="45720" y="240029"/>
                </a:lnTo>
                <a:lnTo>
                  <a:pt x="53975" y="240029"/>
                </a:lnTo>
                <a:lnTo>
                  <a:pt x="49847" y="232954"/>
                </a:lnTo>
                <a:close/>
              </a:path>
              <a:path w="99695" h="252094">
                <a:moveTo>
                  <a:pt x="54610" y="224789"/>
                </a:moveTo>
                <a:lnTo>
                  <a:pt x="49847" y="232954"/>
                </a:lnTo>
                <a:lnTo>
                  <a:pt x="53975" y="240029"/>
                </a:lnTo>
                <a:lnTo>
                  <a:pt x="54610" y="240029"/>
                </a:lnTo>
                <a:lnTo>
                  <a:pt x="54610" y="224789"/>
                </a:lnTo>
                <a:close/>
              </a:path>
              <a:path w="99695" h="252094">
                <a:moveTo>
                  <a:pt x="54610" y="0"/>
                </a:moveTo>
                <a:lnTo>
                  <a:pt x="45085" y="0"/>
                </a:lnTo>
                <a:lnTo>
                  <a:pt x="45085" y="224789"/>
                </a:lnTo>
                <a:lnTo>
                  <a:pt x="49847" y="232954"/>
                </a:lnTo>
                <a:lnTo>
                  <a:pt x="54610" y="224789"/>
                </a:lnTo>
                <a:lnTo>
                  <a:pt x="5461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375275" y="2126615"/>
            <a:ext cx="1537335" cy="292100"/>
          </a:xfrm>
          <a:custGeom>
            <a:avLst/>
            <a:gdLst/>
            <a:ahLst/>
            <a:cxnLst/>
            <a:rect l="l" t="t" r="r" b="b"/>
            <a:pathLst>
              <a:path w="1537334" h="292100">
                <a:moveTo>
                  <a:pt x="1509853" y="256875"/>
                </a:moveTo>
                <a:lnTo>
                  <a:pt x="1443863" y="282194"/>
                </a:lnTo>
                <a:lnTo>
                  <a:pt x="1441450" y="283083"/>
                </a:lnTo>
                <a:lnTo>
                  <a:pt x="1440179" y="285876"/>
                </a:lnTo>
                <a:lnTo>
                  <a:pt x="1441069" y="288289"/>
                </a:lnTo>
                <a:lnTo>
                  <a:pt x="1442084" y="290702"/>
                </a:lnTo>
                <a:lnTo>
                  <a:pt x="1444752" y="291973"/>
                </a:lnTo>
                <a:lnTo>
                  <a:pt x="1447292" y="291084"/>
                </a:lnTo>
                <a:lnTo>
                  <a:pt x="1528943" y="259714"/>
                </a:lnTo>
                <a:lnTo>
                  <a:pt x="1527175" y="259714"/>
                </a:lnTo>
                <a:lnTo>
                  <a:pt x="1509853" y="256875"/>
                </a:lnTo>
                <a:close/>
              </a:path>
              <a:path w="1537334" h="292100">
                <a:moveTo>
                  <a:pt x="1518613" y="253514"/>
                </a:moveTo>
                <a:lnTo>
                  <a:pt x="1509853" y="256875"/>
                </a:lnTo>
                <a:lnTo>
                  <a:pt x="1527175" y="259714"/>
                </a:lnTo>
                <a:lnTo>
                  <a:pt x="1527339" y="258699"/>
                </a:lnTo>
                <a:lnTo>
                  <a:pt x="1524889" y="258699"/>
                </a:lnTo>
                <a:lnTo>
                  <a:pt x="1518613" y="253514"/>
                </a:lnTo>
                <a:close/>
              </a:path>
              <a:path w="1537334" h="292100">
                <a:moveTo>
                  <a:pt x="1460880" y="193548"/>
                </a:moveTo>
                <a:lnTo>
                  <a:pt x="1457959" y="193801"/>
                </a:lnTo>
                <a:lnTo>
                  <a:pt x="1456308" y="195834"/>
                </a:lnTo>
                <a:lnTo>
                  <a:pt x="1454530" y="197865"/>
                </a:lnTo>
                <a:lnTo>
                  <a:pt x="1454911" y="200913"/>
                </a:lnTo>
                <a:lnTo>
                  <a:pt x="1456944" y="202564"/>
                </a:lnTo>
                <a:lnTo>
                  <a:pt x="1511289" y="247463"/>
                </a:lnTo>
                <a:lnTo>
                  <a:pt x="1528699" y="250316"/>
                </a:lnTo>
                <a:lnTo>
                  <a:pt x="1527175" y="259714"/>
                </a:lnTo>
                <a:lnTo>
                  <a:pt x="1528943" y="259714"/>
                </a:lnTo>
                <a:lnTo>
                  <a:pt x="1537207" y="256539"/>
                </a:lnTo>
                <a:lnTo>
                  <a:pt x="1462913" y="195199"/>
                </a:lnTo>
                <a:lnTo>
                  <a:pt x="1460880" y="193548"/>
                </a:lnTo>
                <a:close/>
              </a:path>
              <a:path w="1537334" h="292100">
                <a:moveTo>
                  <a:pt x="1526285" y="250571"/>
                </a:moveTo>
                <a:lnTo>
                  <a:pt x="1518613" y="253514"/>
                </a:lnTo>
                <a:lnTo>
                  <a:pt x="1524889" y="258699"/>
                </a:lnTo>
                <a:lnTo>
                  <a:pt x="1526285" y="250571"/>
                </a:lnTo>
                <a:close/>
              </a:path>
              <a:path w="1537334" h="292100">
                <a:moveTo>
                  <a:pt x="1528657" y="250571"/>
                </a:moveTo>
                <a:lnTo>
                  <a:pt x="1526285" y="250571"/>
                </a:lnTo>
                <a:lnTo>
                  <a:pt x="1524889" y="258699"/>
                </a:lnTo>
                <a:lnTo>
                  <a:pt x="1527339" y="258699"/>
                </a:lnTo>
                <a:lnTo>
                  <a:pt x="1528657" y="250571"/>
                </a:lnTo>
                <a:close/>
              </a:path>
              <a:path w="1537334" h="292100">
                <a:moveTo>
                  <a:pt x="1524" y="0"/>
                </a:moveTo>
                <a:lnTo>
                  <a:pt x="0" y="9398"/>
                </a:lnTo>
                <a:lnTo>
                  <a:pt x="1509853" y="256875"/>
                </a:lnTo>
                <a:lnTo>
                  <a:pt x="1518613" y="253514"/>
                </a:lnTo>
                <a:lnTo>
                  <a:pt x="1511289" y="247463"/>
                </a:lnTo>
                <a:lnTo>
                  <a:pt x="1524" y="0"/>
                </a:lnTo>
                <a:close/>
              </a:path>
              <a:path w="1537334" h="292100">
                <a:moveTo>
                  <a:pt x="1511289" y="247463"/>
                </a:moveTo>
                <a:lnTo>
                  <a:pt x="1518613" y="253514"/>
                </a:lnTo>
                <a:lnTo>
                  <a:pt x="1526285" y="250571"/>
                </a:lnTo>
                <a:lnTo>
                  <a:pt x="1528657" y="250571"/>
                </a:lnTo>
                <a:lnTo>
                  <a:pt x="1528699" y="250316"/>
                </a:lnTo>
                <a:lnTo>
                  <a:pt x="1511289" y="24746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0" name="object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5443528"/>
              </p:ext>
            </p:extLst>
          </p:nvPr>
        </p:nvGraphicFramePr>
        <p:xfrm>
          <a:off x="149799" y="2511523"/>
          <a:ext cx="3650043" cy="40941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95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0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4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1955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53911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Целевой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094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3948">
                <a:tc gridSpan="3"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2082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800" b="1" spc="-5" dirty="0">
                          <a:latin typeface="Arial"/>
                          <a:cs typeface="Arial"/>
                        </a:rPr>
                        <a:t>Пояснительная</a:t>
                      </a:r>
                      <a:r>
                        <a:rPr sz="1800" b="1" spc="-3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записка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1967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075">
                <a:tc gridSpan="3"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082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800" b="1" spc="-10" dirty="0">
                          <a:latin typeface="Arial"/>
                          <a:cs typeface="Arial"/>
                        </a:rPr>
                        <a:t>Планируемые</a:t>
                      </a:r>
                      <a:r>
                        <a:rPr sz="1800" b="1" spc="-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0" dirty="0">
                          <a:latin typeface="Arial"/>
                          <a:cs typeface="Arial"/>
                        </a:rPr>
                        <a:t>результаты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967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84593">
                <a:tc gridSpan="3"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61480">
                <a:tc>
                  <a:txBody>
                    <a:bodyPr/>
                    <a:lstStyle/>
                    <a:p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88900" marR="242570">
                        <a:lnSpc>
                          <a:spcPct val="93100"/>
                        </a:lnSpc>
                        <a:spcBef>
                          <a:spcPts val="275"/>
                        </a:spcBef>
                      </a:pPr>
                      <a:r>
                        <a:rPr sz="1800" b="1" spc="-15" dirty="0">
                          <a:latin typeface="Arial"/>
                          <a:cs typeface="Arial"/>
                        </a:rPr>
                        <a:t>Система </a:t>
                      </a:r>
                      <a:r>
                        <a:rPr sz="1800" b="1" dirty="0">
                          <a:latin typeface="Arial"/>
                          <a:cs typeface="Arial"/>
                        </a:rPr>
                        <a:t>оценки  </a:t>
                      </a:r>
                      <a:r>
                        <a:rPr sz="1800" b="1" spc="-10" dirty="0">
                          <a:latin typeface="Arial"/>
                          <a:cs typeface="Arial"/>
                        </a:rPr>
                        <a:t>образовательных  достижений</a:t>
                      </a:r>
                      <a:r>
                        <a:rPr sz="1800" b="1" spc="-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latin typeface="Arial"/>
                          <a:cs typeface="Arial"/>
                        </a:rPr>
                        <a:t>обучающихся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2FFE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94131">
                <a:tc>
                  <a:txBody>
                    <a:bodyPr/>
                    <a:lstStyle/>
                    <a:p>
                      <a:endParaRPr sz="1800" dirty="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solidFill>
                      <a:srgbClr val="FFFFFF"/>
                    </a:solidFill>
                  </a:tcPr>
                </a:tc>
                <a:tc gridSpan="2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9525">
                      <a:solidFill>
                        <a:srgbClr val="000000"/>
                      </a:solidFill>
                      <a:prstDash val="solid"/>
                    </a:lnL>
                    <a:lnR w="9525">
                      <a:solidFill>
                        <a:srgbClr val="000000"/>
                      </a:solidFill>
                      <a:prstDash val="solid"/>
                    </a:lnR>
                    <a:lnT w="9525">
                      <a:solidFill>
                        <a:srgbClr val="000000"/>
                      </a:solidFill>
                      <a:prstDash val="solid"/>
                    </a:lnT>
                    <a:lnB w="9525">
                      <a:solidFill>
                        <a:srgbClr val="000000"/>
                      </a:solidFill>
                      <a:prstDash val="solid"/>
                    </a:lnB>
                    <a:solidFill>
                      <a:srgbClr val="C2FFEF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21" name="object 21"/>
          <p:cNvSpPr/>
          <p:nvPr/>
        </p:nvSpPr>
        <p:spPr>
          <a:xfrm>
            <a:off x="7839202" y="2977896"/>
            <a:ext cx="1815083" cy="281965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6283959" y="3601897"/>
            <a:ext cx="2011553" cy="295236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>
            <a:spLocks noGrp="1"/>
          </p:cNvSpPr>
          <p:nvPr>
            <p:ph type="ftr" sz="quarter" idx="5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714"/>
              </a:lnSpc>
            </a:pPr>
            <a:r>
              <a:rPr spc="-10" dirty="0"/>
              <a:t>Издательство</a:t>
            </a:r>
            <a:r>
              <a:rPr spc="60" dirty="0"/>
              <a:t> </a:t>
            </a:r>
            <a:r>
              <a:rPr spc="-10" dirty="0"/>
              <a:t>«Академкнига/Учебник»</a:t>
            </a:r>
          </a:p>
        </p:txBody>
      </p:sp>
    </p:spTree>
    <p:extLst>
      <p:ext uri="{BB962C8B-B14F-4D97-AF65-F5344CB8AC3E}">
        <p14:creationId xmlns:p14="http://schemas.microsoft.com/office/powerpoint/2010/main" val="41304105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"/>
          <p:cNvGrpSpPr>
            <a:grpSpLocks/>
          </p:cNvGrpSpPr>
          <p:nvPr/>
        </p:nvGrpSpPr>
        <p:grpSpPr bwMode="auto">
          <a:xfrm>
            <a:off x="-6599" y="0"/>
            <a:ext cx="10082212" cy="7561262"/>
            <a:chOff x="0" y="0"/>
            <a:chExt cx="6349" cy="4761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349" cy="47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424" y="4393"/>
              <a:ext cx="4049" cy="267"/>
              <a:chOff x="424" y="4393"/>
              <a:chExt cx="4049" cy="267"/>
            </a:xfrm>
          </p:grpSpPr>
          <p:sp>
            <p:nvSpPr>
              <p:cNvPr id="12" name="Text Box 9"/>
              <p:cNvSpPr txBox="1">
                <a:spLocks noChangeArrowheads="1"/>
              </p:cNvSpPr>
              <p:nvPr/>
            </p:nvSpPr>
            <p:spPr bwMode="auto">
              <a:xfrm>
                <a:off x="810" y="4425"/>
                <a:ext cx="3663" cy="2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9250" tIns="51610" rIns="99250" bIns="51610">
                <a:spAutoFit/>
              </a:bodyPr>
              <a:lstStyle>
                <a:lvl1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1pPr>
                <a:lvl2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2pPr>
                <a:lvl3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3pPr>
                <a:lvl4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4pPr>
                <a:lvl5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5pPr>
                <a:lvl6pPr marL="25146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6pPr>
                <a:lvl7pPr marL="29718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7pPr>
                <a:lvl8pPr marL="34290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8pPr>
                <a:lvl9pPr marL="3886200" indent="-228600" defTabSz="449263" eaLnBrk="0" fontAlgn="base" hangingPunct="0">
                  <a:spcBef>
                    <a:spcPct val="0"/>
                  </a:spcBef>
                  <a:spcAft>
                    <a:spcPct val="0"/>
                  </a:spcAft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chemeClr val="tx1"/>
                    </a:solidFill>
                    <a:latin typeface="Arial" pitchFamily="34" charset="0"/>
                    <a:ea typeface="Arial Unicode MS" pitchFamily="34" charset="-128"/>
                    <a:cs typeface="Arial Unicode MS" pitchFamily="34" charset="-128"/>
                  </a:defRPr>
                </a:lvl9pPr>
              </a:lstStyle>
              <a:p>
                <a:pPr eaLnBrk="1" hangingPunct="1">
                  <a:buSzPct val="100000"/>
                </a:pPr>
                <a:r>
                  <a:rPr lang="ru-RU" altLang="ru-RU" sz="1654" b="1">
                    <a:solidFill>
                      <a:srgbClr val="255997"/>
                    </a:solidFill>
                    <a:latin typeface="Segoe UI Light" pitchFamily="34" charset="0"/>
                    <a:ea typeface="Microsoft YaHei" pitchFamily="34" charset="-122"/>
                  </a:rPr>
                  <a:t>Издательство «Академкнига/Учебник»</a:t>
                </a:r>
              </a:p>
            </p:txBody>
          </p:sp>
          <p:pic>
            <p:nvPicPr>
              <p:cNvPr id="13" name="Picture 10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4" y="4393"/>
                <a:ext cx="426" cy="26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9" name="Group 11"/>
            <p:cNvGrpSpPr>
              <a:grpSpLocks/>
            </p:cNvGrpSpPr>
            <p:nvPr/>
          </p:nvGrpSpPr>
          <p:grpSpPr bwMode="auto">
            <a:xfrm>
              <a:off x="1" y="4284"/>
              <a:ext cx="6347" cy="48"/>
              <a:chOff x="1" y="4284"/>
              <a:chExt cx="6347" cy="48"/>
            </a:xfrm>
          </p:grpSpPr>
          <p:sp>
            <p:nvSpPr>
              <p:cNvPr id="10" name="Line 12"/>
              <p:cNvSpPr>
                <a:spLocks noChangeShapeType="1"/>
              </p:cNvSpPr>
              <p:nvPr/>
            </p:nvSpPr>
            <p:spPr bwMode="auto">
              <a:xfrm>
                <a:off x="1" y="4284"/>
                <a:ext cx="6347" cy="0"/>
              </a:xfrm>
              <a:prstGeom prst="line">
                <a:avLst/>
              </a:prstGeom>
              <a:noFill/>
              <a:ln w="3816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  <p:sp>
            <p:nvSpPr>
              <p:cNvPr id="11" name="Line 13"/>
              <p:cNvSpPr>
                <a:spLocks noChangeShapeType="1"/>
              </p:cNvSpPr>
              <p:nvPr/>
            </p:nvSpPr>
            <p:spPr bwMode="auto">
              <a:xfrm>
                <a:off x="1" y="4333"/>
                <a:ext cx="6347" cy="0"/>
              </a:xfrm>
              <a:prstGeom prst="line">
                <a:avLst/>
              </a:prstGeom>
              <a:noFill/>
              <a:ln w="3240" cap="sq">
                <a:solidFill>
                  <a:srgbClr val="255997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ru-RU" sz="1985"/>
              </a:p>
            </p:txBody>
          </p:sp>
        </p:grpSp>
      </p:grp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04190" y="366846"/>
            <a:ext cx="4453678" cy="4770537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Традиционная (</a:t>
            </a:r>
            <a:r>
              <a:rPr lang="ru-RU" b="1" dirty="0" err="1">
                <a:solidFill>
                  <a:srgbClr val="C00000"/>
                </a:solidFill>
              </a:rPr>
              <a:t>знаньевая</a:t>
            </a:r>
            <a:r>
              <a:rPr lang="ru-RU" b="1" dirty="0">
                <a:solidFill>
                  <a:srgbClr val="C00000"/>
                </a:solidFill>
              </a:rPr>
              <a:t>) система обучения</a:t>
            </a:r>
          </a:p>
          <a:p>
            <a:pPr algn="ctr"/>
            <a:endParaRPr lang="ru-RU" b="1" dirty="0">
              <a:solidFill>
                <a:srgbClr val="C0000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ЗНАНИЯ</a:t>
            </a:r>
          </a:p>
          <a:p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УМЕНИЯ</a:t>
            </a:r>
          </a:p>
          <a:p>
            <a:endParaRPr lang="ru-RU" b="1" dirty="0">
              <a:solidFill>
                <a:srgbClr val="002060"/>
              </a:solidFill>
            </a:endParaRPr>
          </a:p>
          <a:p>
            <a:endParaRPr lang="ru-RU" b="1" dirty="0">
              <a:solidFill>
                <a:srgbClr val="002060"/>
              </a:solidFill>
            </a:endParaRPr>
          </a:p>
          <a:p>
            <a:r>
              <a:rPr lang="ru-RU" b="1" dirty="0">
                <a:solidFill>
                  <a:srgbClr val="002060"/>
                </a:solidFill>
              </a:rPr>
              <a:t>НАВЫКИ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80127" y="254350"/>
            <a:ext cx="4793898" cy="6678751"/>
          </a:xfrm>
        </p:spPr>
        <p:txBody>
          <a:bodyPr/>
          <a:lstStyle/>
          <a:p>
            <a:pPr algn="ctr"/>
            <a:r>
              <a:rPr lang="ru-RU" b="1" dirty="0" err="1">
                <a:solidFill>
                  <a:srgbClr val="C00000"/>
                </a:solidFill>
              </a:rPr>
              <a:t>Деятельностная</a:t>
            </a:r>
            <a:r>
              <a:rPr lang="ru-RU" b="1" dirty="0">
                <a:solidFill>
                  <a:srgbClr val="C00000"/>
                </a:solidFill>
              </a:rPr>
              <a:t> система обучения</a:t>
            </a:r>
          </a:p>
          <a:p>
            <a:pPr algn="ctr"/>
            <a:endParaRPr lang="ru-RU" b="1" dirty="0">
              <a:solidFill>
                <a:srgbClr val="C00000"/>
              </a:solidFill>
            </a:endParaRPr>
          </a:p>
          <a:p>
            <a:pPr algn="ctr"/>
            <a:endParaRPr lang="ru-RU" b="1" dirty="0">
              <a:solidFill>
                <a:srgbClr val="C0000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ЗНАНИЯ+ПОНИМАНИЕ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r>
              <a:rPr lang="ru-RU" b="1" dirty="0">
                <a:solidFill>
                  <a:srgbClr val="002060"/>
                </a:solidFill>
              </a:rPr>
              <a:t>УНИВЕРСАЛЬНЫЕ УЧЕБНЫЕ ДЕЙСТВИЯ</a:t>
            </a:r>
          </a:p>
          <a:p>
            <a:pPr algn="ctr">
              <a:lnSpc>
                <a:spcPct val="150000"/>
              </a:lnSpc>
            </a:pPr>
            <a:endParaRPr lang="ru-RU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rgbClr val="002060"/>
                </a:solidFill>
              </a:rPr>
              <a:t>ПРИМЕНЕНИЕ</a:t>
            </a: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b="1" dirty="0">
              <a:solidFill>
                <a:srgbClr val="002060"/>
              </a:solidFill>
            </a:endParaRPr>
          </a:p>
          <a:p>
            <a:pPr algn="ctr"/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16" name="Штриховая стрелка вправо 15"/>
          <p:cNvSpPr/>
          <p:nvPr/>
        </p:nvSpPr>
        <p:spPr>
          <a:xfrm>
            <a:off x="2570642" y="2301500"/>
            <a:ext cx="2660800" cy="3970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85"/>
          </a:p>
        </p:txBody>
      </p:sp>
      <p:sp>
        <p:nvSpPr>
          <p:cNvPr id="17" name="Штриховая стрелка вправо 16"/>
          <p:cNvSpPr/>
          <p:nvPr/>
        </p:nvSpPr>
        <p:spPr>
          <a:xfrm>
            <a:off x="2685934" y="4813740"/>
            <a:ext cx="2594192" cy="3970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85"/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2637250" y="3296422"/>
            <a:ext cx="2594192" cy="397044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85"/>
          </a:p>
        </p:txBody>
      </p:sp>
    </p:spTree>
    <p:extLst>
      <p:ext uri="{BB962C8B-B14F-4D97-AF65-F5344CB8AC3E}">
        <p14:creationId xmlns:p14="http://schemas.microsoft.com/office/powerpoint/2010/main" val="3403870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25" y="3177"/>
            <a:ext cx="10153673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2901" y="962027"/>
            <a:ext cx="7714063" cy="43088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</a:rPr>
              <a:t>Мотивация и результаты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504191" y="2669703"/>
          <a:ext cx="9075421" cy="4086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41845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25" y="3177"/>
            <a:ext cx="10153673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9100" y="657226"/>
            <a:ext cx="7714063" cy="43088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</a:rPr>
              <a:t>Мотивация и результаты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504191" y="2669703"/>
          <a:ext cx="9075421" cy="4086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9581594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25" y="3177"/>
            <a:ext cx="10153673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8488" y="827856"/>
            <a:ext cx="7714063" cy="861775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</a:rPr>
              <a:t>Мотивация и результаты</a:t>
            </a:r>
            <a:br>
              <a:rPr lang="ru-RU" b="1" dirty="0">
                <a:solidFill>
                  <a:srgbClr val="800000"/>
                </a:solidFill>
              </a:rPr>
            </a:br>
            <a:r>
              <a:rPr lang="en-US" b="1" dirty="0">
                <a:solidFill>
                  <a:srgbClr val="800000"/>
                </a:solidFill>
              </a:rPr>
              <a:t>XXI</a:t>
            </a:r>
            <a:r>
              <a:rPr lang="ru-RU" b="1" dirty="0">
                <a:solidFill>
                  <a:srgbClr val="800000"/>
                </a:solidFill>
              </a:rPr>
              <a:t> века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143814" y="2669703"/>
          <a:ext cx="9435797" cy="4086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812526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25" y="3177"/>
            <a:ext cx="10153673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9500" y="581026"/>
            <a:ext cx="8571230" cy="43088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</a:rPr>
              <a:t>«ШКОЛА БУДУЩЕГО»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04191" y="1289592"/>
            <a:ext cx="9072243" cy="2552971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marL="457345" indent="-457345"/>
            <a:r>
              <a:rPr lang="ru-RU" sz="3198" dirty="0"/>
              <a:t>Школа мотивации</a:t>
            </a:r>
            <a:endParaRPr lang="en-US" sz="3198" dirty="0"/>
          </a:p>
          <a:p>
            <a:pPr marL="457345" indent="-457345"/>
            <a:endParaRPr lang="ru-RU" sz="3198" dirty="0"/>
          </a:p>
          <a:p>
            <a:pPr marL="457345" indent="-457345"/>
            <a:r>
              <a:rPr lang="ru-RU" sz="3198" dirty="0"/>
              <a:t>Школа возможностей</a:t>
            </a:r>
            <a:endParaRPr lang="en-US" sz="3198" dirty="0"/>
          </a:p>
          <a:p>
            <a:pPr marL="457345" indent="-457345"/>
            <a:endParaRPr lang="ru-RU" sz="3198" dirty="0"/>
          </a:p>
          <a:p>
            <a:pPr marL="457345" indent="-457345"/>
            <a:r>
              <a:rPr lang="ru-RU" sz="3198" dirty="0"/>
              <a:t>Школа </a:t>
            </a:r>
            <a:r>
              <a:rPr lang="ru-RU" sz="3198" dirty="0" err="1"/>
              <a:t>персонафицированная</a:t>
            </a:r>
            <a:endParaRPr lang="ru-RU" sz="3198" dirty="0"/>
          </a:p>
        </p:txBody>
      </p:sp>
    </p:spTree>
    <p:extLst>
      <p:ext uri="{BB962C8B-B14F-4D97-AF65-F5344CB8AC3E}">
        <p14:creationId xmlns:p14="http://schemas.microsoft.com/office/powerpoint/2010/main" val="76833249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25" y="3177"/>
            <a:ext cx="10153673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4696" y="352426"/>
            <a:ext cx="8571230" cy="430887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800000"/>
                </a:solidFill>
              </a:rPr>
              <a:t>Чему и как учить?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503398" y="1769218"/>
            <a:ext cx="9072243" cy="1568727"/>
          </a:xfrm>
          <a:prstGeom prst="rect">
            <a:avLst/>
          </a:prstGeom>
        </p:spPr>
        <p:txBody>
          <a:bodyPr wrap="square" lIns="91467" tIns="45734" rIns="91467" bIns="45734">
            <a:spAutoFit/>
          </a:bodyPr>
          <a:lstStyle/>
          <a:p>
            <a:pPr marL="514360" indent="-514360">
              <a:buAutoNum type="arabicPeriod"/>
            </a:pPr>
            <a:r>
              <a:rPr lang="en-US" sz="3198" dirty="0"/>
              <a:t>Learning to learn </a:t>
            </a:r>
            <a:r>
              <a:rPr lang="ru-RU" sz="3198" dirty="0"/>
              <a:t>(учить учиться)</a:t>
            </a:r>
          </a:p>
          <a:p>
            <a:pPr marL="514360" indent="-514360">
              <a:buAutoNum type="arabicPeriod"/>
            </a:pPr>
            <a:endParaRPr lang="ru-RU" sz="3198" dirty="0"/>
          </a:p>
          <a:p>
            <a:r>
              <a:rPr lang="ru-RU" sz="3198" dirty="0"/>
              <a:t>2. </a:t>
            </a:r>
            <a:r>
              <a:rPr lang="en-US" sz="3198" dirty="0"/>
              <a:t>Learning as doing (</a:t>
            </a:r>
            <a:r>
              <a:rPr lang="ru-RU" sz="3198" dirty="0"/>
              <a:t>учение как делание)</a:t>
            </a:r>
          </a:p>
        </p:txBody>
      </p:sp>
    </p:spTree>
    <p:extLst>
      <p:ext uri="{BB962C8B-B14F-4D97-AF65-F5344CB8AC3E}">
        <p14:creationId xmlns:p14="http://schemas.microsoft.com/office/powerpoint/2010/main" val="24823466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62" y="0"/>
            <a:ext cx="10152076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100" y="352426"/>
            <a:ext cx="9313646" cy="1260475"/>
          </a:xfrm>
        </p:spPr>
        <p:txBody>
          <a:bodyPr>
            <a:noAutofit/>
          </a:bodyPr>
          <a:lstStyle/>
          <a:p>
            <a:pPr algn="ctr"/>
            <a:r>
              <a:rPr lang="ru-RU" sz="3500" dirty="0">
                <a:solidFill>
                  <a:srgbClr val="800000"/>
                </a:solidFill>
              </a:rPr>
              <a:t>КАЖДЫЙ УЧЕНИК ДОЛЖЕН БЫТЬ УСПЕШНЫМ</a:t>
            </a:r>
            <a:br>
              <a:rPr lang="en-US" sz="3500" dirty="0">
                <a:solidFill>
                  <a:srgbClr val="800000"/>
                </a:solidFill>
              </a:rPr>
            </a:br>
            <a:r>
              <a:rPr lang="ru-RU" sz="2200" dirty="0"/>
              <a:t>ЧЕМ ОТЛИЧАЕТСЯ ИНДИВИДУАЛИЗАЦИЯ ОТ ПЕРСОНАЛИЗАЦИИ</a:t>
            </a:r>
            <a:br>
              <a:rPr lang="ru-RU" sz="3500" dirty="0"/>
            </a:br>
            <a:endParaRPr lang="ru-RU" sz="35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0" y="1637387"/>
            <a:ext cx="4803674" cy="4823069"/>
          </a:xfrm>
          <a:prstGeom prst="rect">
            <a:avLst/>
          </a:prstGeom>
        </p:spPr>
        <p:txBody>
          <a:bodyPr vert="horz" wrap="square" lIns="100831" tIns="50415" rIns="100831" bIns="50415" rtlCol="0">
            <a:noAutofit/>
          </a:bodyPr>
          <a:lstStyle/>
          <a:p>
            <a:pPr algn="ctr"/>
            <a:r>
              <a:rPr lang="ru-RU" sz="2000" b="1" dirty="0"/>
              <a:t>Индивидуализация</a:t>
            </a:r>
            <a:r>
              <a:rPr lang="ru-RU" sz="2000" dirty="0"/>
              <a:t>	</a:t>
            </a:r>
          </a:p>
          <a:p>
            <a:pPr marL="342907" indent="-342907"/>
            <a:r>
              <a:rPr lang="ru-RU" sz="2000" dirty="0"/>
              <a:t>Одинаковые цели для всех учащихся	</a:t>
            </a:r>
          </a:p>
          <a:p>
            <a:pPr marL="342907" indent="-342907"/>
            <a:r>
              <a:rPr lang="ru-RU" sz="2000" dirty="0"/>
              <a:t>Применение разных дидактических подходов для достижения ключевых компетенций учащихся</a:t>
            </a:r>
          </a:p>
          <a:p>
            <a:pPr marL="342907" indent="-342907"/>
            <a:r>
              <a:rPr lang="ru-RU" sz="2000" dirty="0"/>
              <a:t>Учебная программа определяется учителем	</a:t>
            </a:r>
          </a:p>
          <a:p>
            <a:pPr marL="342907" indent="-342907"/>
            <a:r>
              <a:rPr lang="ru-RU" sz="2000" dirty="0"/>
              <a:t>Фокус на когнитивном аспекте личности учащихся	</a:t>
            </a:r>
          </a:p>
          <a:p>
            <a:pPr marL="342907" indent="-342907"/>
            <a:r>
              <a:rPr lang="ru-RU" sz="2000" dirty="0"/>
              <a:t>Фокус на знаниях и компетенциях, формальном и </a:t>
            </a:r>
            <a:r>
              <a:rPr lang="ru-RU" sz="2000" dirty="0" err="1"/>
              <a:t>non-formal</a:t>
            </a:r>
            <a:r>
              <a:rPr lang="ru-RU" sz="2000" dirty="0"/>
              <a:t>	</a:t>
            </a:r>
          </a:p>
          <a:p>
            <a:pPr marL="342907" indent="-342907"/>
            <a:r>
              <a:rPr lang="ru-RU" sz="2000" dirty="0" err="1"/>
              <a:t>Cамонаправляемое</a:t>
            </a:r>
            <a:r>
              <a:rPr lang="ru-RU" sz="2000" dirty="0"/>
              <a:t> обучение — как дополнительный навык	</a:t>
            </a:r>
          </a:p>
          <a:p>
            <a:pPr marL="342907" indent="-342907"/>
            <a:r>
              <a:rPr lang="ru-RU" sz="2000" dirty="0"/>
              <a:t>Учитель играет ключевую роль	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4981642" y="1637388"/>
            <a:ext cx="4840729" cy="4991131"/>
          </a:xfrm>
          <a:prstGeom prst="rect">
            <a:avLst/>
          </a:prstGeom>
        </p:spPr>
        <p:txBody>
          <a:bodyPr vert="horz" lIns="100831" tIns="50415" rIns="100831" bIns="50415" rtlCol="0">
            <a:normAutofit fontScale="4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dirty="0"/>
              <a:t>	</a:t>
            </a:r>
            <a:r>
              <a:rPr lang="ru-RU" sz="4201" b="1" dirty="0"/>
              <a:t>Персонализация</a:t>
            </a:r>
          </a:p>
          <a:p>
            <a:r>
              <a:rPr lang="ru-RU" sz="4201" dirty="0"/>
              <a:t>Разные цели для каждого учащегося</a:t>
            </a:r>
          </a:p>
          <a:p>
            <a:r>
              <a:rPr lang="ru-RU" sz="4201" dirty="0"/>
              <a:t>Применение разных дидактических подходов для развития персонального потенциала учащихся</a:t>
            </a:r>
          </a:p>
          <a:p>
            <a:r>
              <a:rPr lang="ru-RU" sz="4201" dirty="0"/>
              <a:t>Учащийся активно участвует в создании своей собственной учебной программы</a:t>
            </a:r>
          </a:p>
          <a:p>
            <a:r>
              <a:rPr lang="ru-RU" sz="4201" dirty="0"/>
              <a:t>Фокус на всех аспектах личности учащихся, а не только когнитивном (эмоциональном, социальном, жизненном опыте и т.д.)</a:t>
            </a:r>
          </a:p>
          <a:p>
            <a:r>
              <a:rPr lang="ru-RU" sz="4201" dirty="0"/>
              <a:t>Фокус на знаниях, компетенциях, жизненных и трудовых навыках, также </a:t>
            </a:r>
            <a:r>
              <a:rPr lang="ru-RU" sz="4201" dirty="0" err="1"/>
              <a:t>informal</a:t>
            </a:r>
            <a:endParaRPr lang="ru-RU" sz="4201" dirty="0"/>
          </a:p>
          <a:p>
            <a:r>
              <a:rPr lang="ru-RU" sz="4201" dirty="0" err="1"/>
              <a:t>Самонаправляемое</a:t>
            </a:r>
            <a:r>
              <a:rPr lang="ru-RU" sz="4201" dirty="0"/>
              <a:t> обучение — как фундаментальный навык</a:t>
            </a:r>
          </a:p>
          <a:p>
            <a:r>
              <a:rPr lang="ru-RU" sz="4201" dirty="0"/>
              <a:t>Наставник играет ключевую роль</a:t>
            </a:r>
          </a:p>
        </p:txBody>
      </p:sp>
    </p:spTree>
    <p:extLst>
      <p:ext uri="{BB962C8B-B14F-4D97-AF65-F5344CB8AC3E}">
        <p14:creationId xmlns:p14="http://schemas.microsoft.com/office/powerpoint/2010/main" val="17910602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1319276"/>
            <a:ext cx="10038080" cy="0"/>
          </a:xfrm>
          <a:custGeom>
            <a:avLst/>
            <a:gdLst/>
            <a:ahLst/>
            <a:cxnLst/>
            <a:rect l="l" t="t" r="r" b="b"/>
            <a:pathLst>
              <a:path w="10038080">
                <a:moveTo>
                  <a:pt x="0" y="0"/>
                </a:moveTo>
                <a:lnTo>
                  <a:pt x="10037826" y="0"/>
                </a:lnTo>
              </a:path>
            </a:pathLst>
          </a:custGeom>
          <a:ln w="3240">
            <a:solidFill>
              <a:srgbClr val="245896"/>
            </a:solidFill>
          </a:ln>
        </p:spPr>
        <p:txBody>
          <a:bodyPr wrap="square" lIns="0" tIns="0" rIns="0" bIns="0" rtlCol="0"/>
          <a:lstStyle/>
          <a:p>
            <a:endParaRPr sz="2400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97962" y="97404"/>
            <a:ext cx="9687876" cy="1221873"/>
          </a:xfrm>
          <a:prstGeom prst="rect">
            <a:avLst/>
          </a:prstGeom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775350" algn="ctr"/>
            <a:r>
              <a:rPr sz="3970" spc="-10" dirty="0">
                <a:solidFill>
                  <a:srgbClr val="002060"/>
                </a:solidFill>
              </a:rPr>
              <a:t>Современные </a:t>
            </a:r>
            <a:r>
              <a:rPr sz="3970" spc="-15" dirty="0">
                <a:solidFill>
                  <a:srgbClr val="002060"/>
                </a:solidFill>
              </a:rPr>
              <a:t>требования </a:t>
            </a:r>
            <a:r>
              <a:rPr sz="3970" spc="-6" dirty="0">
                <a:solidFill>
                  <a:srgbClr val="002060"/>
                </a:solidFill>
              </a:rPr>
              <a:t>к</a:t>
            </a:r>
            <a:r>
              <a:rPr sz="3970" spc="100" dirty="0">
                <a:solidFill>
                  <a:srgbClr val="002060"/>
                </a:solidFill>
              </a:rPr>
              <a:t> </a:t>
            </a:r>
            <a:r>
              <a:rPr sz="3970" spc="-6" dirty="0">
                <a:solidFill>
                  <a:srgbClr val="002060"/>
                </a:solidFill>
              </a:rPr>
              <a:t>оценке:</a:t>
            </a:r>
          </a:p>
        </p:txBody>
      </p:sp>
      <p:sp>
        <p:nvSpPr>
          <p:cNvPr id="8" name="object 8"/>
          <p:cNvSpPr txBox="1">
            <a:spLocks noGrp="1"/>
          </p:cNvSpPr>
          <p:nvPr>
            <p:ph type="ftr" sz="quarter" idx="5"/>
          </p:nvPr>
        </p:nvSpPr>
        <p:spPr>
          <a:xfrm>
            <a:off x="1459631" y="7823172"/>
            <a:ext cx="4298920" cy="21800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defPPr>
              <a:defRPr lang="ru-RU"/>
            </a:defPPr>
            <a:lvl1pPr marL="0" algn="l" defTabSz="1008400" rtl="0" eaLnBrk="1" latinLnBrk="0" hangingPunct="1">
              <a:defRPr sz="1764" b="1" i="0" kern="1200">
                <a:solidFill>
                  <a:srgbClr val="245896"/>
                </a:solidFill>
                <a:latin typeface="Arial"/>
                <a:ea typeface="+mn-ea"/>
                <a:cs typeface="Arial"/>
              </a:defRPr>
            </a:lvl1pPr>
            <a:lvl2pPr marL="5042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84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6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68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10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52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94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36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2700">
              <a:lnSpc>
                <a:spcPts val="1714"/>
              </a:lnSpc>
            </a:pPr>
            <a:r>
              <a:rPr lang="ru-RU" spc="-11"/>
              <a:t>Издательство</a:t>
            </a:r>
            <a:r>
              <a:rPr lang="ru-RU" spc="66"/>
              <a:t> </a:t>
            </a:r>
            <a:r>
              <a:rPr lang="ru-RU" spc="-11"/>
              <a:t>«Академкнига/Учебник»</a:t>
            </a:r>
            <a:endParaRPr spc="-10" dirty="0"/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xfrm>
            <a:off x="436189" y="1715294"/>
            <a:ext cx="8655561" cy="3795911"/>
          </a:xfrm>
          <a:prstGeom prst="rect">
            <a:avLst/>
          </a:prstGeom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377197" marR="1193823" indent="-228604">
              <a:lnSpc>
                <a:spcPts val="2590"/>
              </a:lnSpc>
              <a:buClr>
                <a:srgbClr val="514743"/>
              </a:buClr>
              <a:buFont typeface="Wingdings"/>
              <a:buChar char=""/>
              <a:tabLst>
                <a:tab pos="377833" algn="l"/>
              </a:tabLst>
            </a:pP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создание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надежных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sz="2647" spc="-15" dirty="0">
                <a:latin typeface="Arial" panose="020B0604020202020204" pitchFamily="34" charset="0"/>
                <a:cs typeface="Arial" panose="020B0604020202020204" pitchFamily="34" charset="0"/>
              </a:rPr>
              <a:t>технологичных процедур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оценки  качества </a:t>
            </a:r>
            <a:r>
              <a:rPr sz="2647" spc="-2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образовательных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47" spc="-40" dirty="0">
                <a:latin typeface="Arial" panose="020B0604020202020204" pitchFamily="34" charset="0"/>
                <a:cs typeface="Arial" panose="020B0604020202020204" pitchFamily="34" charset="0"/>
              </a:rPr>
              <a:t>результатов</a:t>
            </a:r>
          </a:p>
          <a:p>
            <a:pPr marL="377197" marR="194949" indent="-228604">
              <a:lnSpc>
                <a:spcPts val="2590"/>
              </a:lnSpc>
              <a:spcBef>
                <a:spcPts val="1800"/>
              </a:spcBef>
              <a:buClr>
                <a:srgbClr val="514743"/>
              </a:buClr>
              <a:buFont typeface="Wingdings"/>
              <a:buChar char=""/>
              <a:tabLst>
                <a:tab pos="377833" algn="l"/>
              </a:tabLst>
            </a:pP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формирование </a:t>
            </a:r>
            <a:r>
              <a:rPr sz="2647" spc="-30" dirty="0">
                <a:latin typeface="Arial" panose="020B0604020202020204" pitchFamily="34" charset="0"/>
                <a:cs typeface="Arial" panose="020B0604020202020204" pitchFamily="34" charset="0"/>
              </a:rPr>
              <a:t>культуры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оценки качества образования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sz="2647" spc="-25" dirty="0">
                <a:latin typeface="Arial" panose="020B0604020202020204" pitchFamily="34" charset="0"/>
                <a:cs typeface="Arial" panose="020B0604020202020204" pitchFamily="34" charset="0"/>
              </a:rPr>
              <a:t>всех 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участников </a:t>
            </a:r>
            <a:r>
              <a:rPr sz="2647" spc="-20" dirty="0">
                <a:latin typeface="Arial" panose="020B0604020202020204" pitchFamily="34" charset="0"/>
                <a:cs typeface="Arial" panose="020B0604020202020204" pitchFamily="34" charset="0"/>
              </a:rPr>
              <a:t>образовательных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отношений</a:t>
            </a:r>
          </a:p>
          <a:p>
            <a:pPr marL="377197" marR="5081" indent="-228604">
              <a:lnSpc>
                <a:spcPts val="2590"/>
              </a:lnSpc>
              <a:spcBef>
                <a:spcPts val="1805"/>
              </a:spcBef>
              <a:buClr>
                <a:srgbClr val="514743"/>
              </a:buClr>
              <a:buFont typeface="Wingdings"/>
              <a:buChar char=""/>
              <a:tabLst>
                <a:tab pos="377833" algn="l"/>
              </a:tabLst>
            </a:pP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смещение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акцента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с </a:t>
            </a:r>
            <a:r>
              <a:rPr sz="2647" spc="-15" dirty="0">
                <a:latin typeface="Arial" panose="020B0604020202020204" pitchFamily="34" charset="0"/>
                <a:cs typeface="Arial" panose="020B0604020202020204" pitchFamily="34" charset="0"/>
              </a:rPr>
              <a:t>предметных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знаний, умений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и навыков  </a:t>
            </a:r>
            <a:r>
              <a:rPr sz="2647" spc="15" dirty="0">
                <a:latin typeface="Arial" panose="020B0604020202020204" pitchFamily="34" charset="0"/>
                <a:cs typeface="Arial" panose="020B0604020202020204" pitchFamily="34" charset="0"/>
              </a:rPr>
              <a:t>как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основной </a:t>
            </a:r>
            <a:r>
              <a:rPr sz="2647" spc="-30" dirty="0">
                <a:latin typeface="Arial" panose="020B0604020202020204" pitchFamily="34" charset="0"/>
                <a:cs typeface="Arial" panose="020B0604020202020204" pitchFamily="34" charset="0"/>
              </a:rPr>
              <a:t>цели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обучения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на формирование универсальных  учебных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действий,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умения </a:t>
            </a:r>
            <a:r>
              <a:rPr sz="2647" dirty="0">
                <a:latin typeface="Arial" panose="020B0604020202020204" pitchFamily="34" charset="0"/>
                <a:cs typeface="Arial" panose="020B0604020202020204" pitchFamily="34" charset="0"/>
              </a:rPr>
              <a:t>учиться,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sz="2647" spc="-6" dirty="0">
                <a:latin typeface="Arial" panose="020B0604020202020204" pitchFamily="34" charset="0"/>
                <a:cs typeface="Arial" panose="020B0604020202020204" pitchFamily="34" charset="0"/>
              </a:rPr>
              <a:t>развитие  </a:t>
            </a:r>
            <a:r>
              <a:rPr sz="2647" spc="-10" dirty="0">
                <a:latin typeface="Arial" panose="020B0604020202020204" pitchFamily="34" charset="0"/>
                <a:cs typeface="Arial" panose="020B0604020202020204" pitchFamily="34" charset="0"/>
              </a:rPr>
              <a:t>самостоятельности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212808914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764" y="3501"/>
            <a:ext cx="10159079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5065" y="3501"/>
            <a:ext cx="9075420" cy="126047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800000"/>
                </a:solidFill>
              </a:rPr>
              <a:t>Изменения в проектировании оценочной деятельности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95006" y="2164811"/>
            <a:ext cx="8814379" cy="567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88" b="1" dirty="0"/>
              <a:t>от системы всеобщего контроля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95006" y="5210784"/>
            <a:ext cx="8814379" cy="1348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88" b="1" dirty="0"/>
              <a:t>к сопровождению  индивидуальной траектории развития</a:t>
            </a:r>
          </a:p>
          <a:p>
            <a:r>
              <a:rPr lang="ru-RU" sz="1985" dirty="0"/>
              <a:t> </a:t>
            </a:r>
          </a:p>
        </p:txBody>
      </p:sp>
      <p:sp>
        <p:nvSpPr>
          <p:cNvPr id="5" name="Стрелка вниз 4"/>
          <p:cNvSpPr/>
          <p:nvPr/>
        </p:nvSpPr>
        <p:spPr>
          <a:xfrm>
            <a:off x="4724265" y="3146154"/>
            <a:ext cx="714679" cy="19058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85"/>
          </a:p>
        </p:txBody>
      </p:sp>
    </p:spTree>
    <p:extLst>
      <p:ext uri="{BB962C8B-B14F-4D97-AF65-F5344CB8AC3E}">
        <p14:creationId xmlns:p14="http://schemas.microsoft.com/office/powerpoint/2010/main" val="98994744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62" y="0"/>
            <a:ext cx="10152076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/>
          <p:nvPr/>
        </p:nvSpPr>
        <p:spPr>
          <a:xfrm>
            <a:off x="118554" y="1637385"/>
            <a:ext cx="9846692" cy="4911318"/>
          </a:xfrm>
          <a:custGeom>
            <a:avLst/>
            <a:gdLst/>
            <a:ahLst/>
            <a:cxnLst/>
            <a:rect l="l" t="t" r="r" b="b"/>
            <a:pathLst>
              <a:path w="8393430" h="5087620">
                <a:moveTo>
                  <a:pt x="0" y="5087493"/>
                </a:moveTo>
                <a:lnTo>
                  <a:pt x="8393049" y="5087493"/>
                </a:lnTo>
                <a:lnTo>
                  <a:pt x="8393049" y="0"/>
                </a:lnTo>
                <a:lnTo>
                  <a:pt x="0" y="0"/>
                </a:lnTo>
                <a:lnTo>
                  <a:pt x="0" y="5087493"/>
                </a:lnTo>
                <a:close/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3" name="object 3"/>
          <p:cNvSpPr txBox="1"/>
          <p:nvPr/>
        </p:nvSpPr>
        <p:spPr>
          <a:xfrm>
            <a:off x="215393" y="1497165"/>
            <a:ext cx="9965246" cy="5068217"/>
          </a:xfrm>
          <a:prstGeom prst="rect">
            <a:avLst/>
          </a:prstGeom>
        </p:spPr>
        <p:txBody>
          <a:bodyPr vert="horz" wrap="square" lIns="0" tIns="114842" rIns="0" bIns="0" rtlCol="0">
            <a:spAutoFit/>
          </a:bodyPr>
          <a:lstStyle/>
          <a:p>
            <a:pPr marL="392156" indent="-378150">
              <a:spcBef>
                <a:spcPts val="903"/>
              </a:spcBef>
              <a:buFont typeface="Wingdings"/>
              <a:buChar char=""/>
              <a:tabLst>
                <a:tab pos="391455" algn="l"/>
                <a:tab pos="392156" algn="l"/>
              </a:tabLst>
            </a:pPr>
            <a:r>
              <a:rPr sz="2206" b="1" spc="-11" dirty="0">
                <a:solidFill>
                  <a:srgbClr val="C00000"/>
                </a:solidFill>
                <a:latin typeface="Times New Roman"/>
                <a:cs typeface="Times New Roman"/>
              </a:rPr>
              <a:t>содержательная </a:t>
            </a:r>
            <a:r>
              <a:rPr sz="2206" b="1" dirty="0">
                <a:solidFill>
                  <a:srgbClr val="C00000"/>
                </a:solidFill>
                <a:latin typeface="Times New Roman"/>
                <a:cs typeface="Times New Roman"/>
              </a:rPr>
              <a:t>и критериальная </a:t>
            </a:r>
            <a:r>
              <a:rPr sz="2206" spc="6" dirty="0">
                <a:latin typeface="Times New Roman"/>
                <a:cs typeface="Times New Roman"/>
              </a:rPr>
              <a:t>основа </a:t>
            </a:r>
            <a:r>
              <a:rPr sz="2206" dirty="0">
                <a:latin typeface="Times New Roman"/>
                <a:cs typeface="Times New Roman"/>
              </a:rPr>
              <a:t>– </a:t>
            </a:r>
            <a:r>
              <a:rPr sz="2206" spc="-11" dirty="0">
                <a:latin typeface="Times New Roman"/>
                <a:cs typeface="Times New Roman"/>
              </a:rPr>
              <a:t>планируемые </a:t>
            </a:r>
            <a:r>
              <a:rPr sz="2206" spc="-22" dirty="0">
                <a:latin typeface="Times New Roman"/>
                <a:cs typeface="Times New Roman"/>
              </a:rPr>
              <a:t>результаты</a:t>
            </a:r>
            <a:endParaRPr sz="2206" dirty="0">
              <a:latin typeface="Times New Roman"/>
              <a:cs typeface="Times New Roman"/>
            </a:endParaRPr>
          </a:p>
          <a:p>
            <a:pPr marL="392156">
              <a:spcBef>
                <a:spcPts val="794"/>
              </a:spcBef>
            </a:pPr>
            <a:r>
              <a:rPr sz="2206" spc="-6" dirty="0">
                <a:latin typeface="Times New Roman"/>
                <a:cs typeface="Times New Roman"/>
              </a:rPr>
              <a:t>(предметные, метапредметные,</a:t>
            </a:r>
            <a:r>
              <a:rPr sz="2206" spc="-61" dirty="0">
                <a:latin typeface="Times New Roman"/>
                <a:cs typeface="Times New Roman"/>
              </a:rPr>
              <a:t> </a:t>
            </a:r>
            <a:r>
              <a:rPr sz="2206" dirty="0">
                <a:latin typeface="Times New Roman"/>
                <a:cs typeface="Times New Roman"/>
              </a:rPr>
              <a:t>личностные)</a:t>
            </a:r>
          </a:p>
          <a:p>
            <a:pPr marL="392156" indent="-378150">
              <a:spcBef>
                <a:spcPts val="1853"/>
              </a:spcBef>
              <a:buFont typeface="Wingdings"/>
              <a:buChar char=""/>
              <a:tabLst>
                <a:tab pos="391455" algn="l"/>
                <a:tab pos="392156" algn="l"/>
              </a:tabLst>
            </a:pPr>
            <a:r>
              <a:rPr sz="2206" spc="-6" dirty="0">
                <a:latin typeface="Times New Roman"/>
                <a:cs typeface="Times New Roman"/>
              </a:rPr>
              <a:t>сочетание </a:t>
            </a:r>
            <a:r>
              <a:rPr sz="2206" b="1" dirty="0">
                <a:solidFill>
                  <a:srgbClr val="C00000"/>
                </a:solidFill>
                <a:latin typeface="Times New Roman"/>
                <a:cs typeface="Times New Roman"/>
              </a:rPr>
              <a:t>внутренней и </a:t>
            </a:r>
            <a:r>
              <a:rPr sz="2206" b="1" spc="-6" dirty="0">
                <a:solidFill>
                  <a:srgbClr val="C00000"/>
                </a:solidFill>
                <a:latin typeface="Times New Roman"/>
                <a:cs typeface="Times New Roman"/>
              </a:rPr>
              <a:t>внешней</a:t>
            </a:r>
            <a:r>
              <a:rPr sz="2206" b="1" spc="-11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206" b="1" dirty="0">
                <a:solidFill>
                  <a:srgbClr val="C00000"/>
                </a:solidFill>
                <a:latin typeface="Times New Roman"/>
                <a:cs typeface="Times New Roman"/>
              </a:rPr>
              <a:t>оценки</a:t>
            </a:r>
            <a:r>
              <a:rPr sz="2206" dirty="0">
                <a:latin typeface="Times New Roman"/>
                <a:cs typeface="Times New Roman"/>
              </a:rPr>
              <a:t>;</a:t>
            </a:r>
          </a:p>
          <a:p>
            <a:pPr marL="392156" indent="-378150">
              <a:spcBef>
                <a:spcPts val="1858"/>
              </a:spcBef>
              <a:buFont typeface="Wingdings"/>
              <a:buChar char=""/>
              <a:tabLst>
                <a:tab pos="391455" algn="l"/>
                <a:tab pos="392156" algn="l"/>
              </a:tabLst>
            </a:pPr>
            <a:r>
              <a:rPr sz="2206" spc="-11" dirty="0">
                <a:latin typeface="Times New Roman"/>
                <a:cs typeface="Times New Roman"/>
              </a:rPr>
              <a:t>использование </a:t>
            </a:r>
            <a:r>
              <a:rPr sz="2206" b="1" spc="-6" dirty="0">
                <a:solidFill>
                  <a:srgbClr val="C00000"/>
                </a:solidFill>
                <a:latin typeface="Times New Roman"/>
                <a:cs typeface="Times New Roman"/>
              </a:rPr>
              <a:t>стандартизированных </a:t>
            </a:r>
            <a:r>
              <a:rPr sz="2206" b="1" dirty="0">
                <a:solidFill>
                  <a:srgbClr val="C00000"/>
                </a:solidFill>
                <a:latin typeface="Times New Roman"/>
                <a:cs typeface="Times New Roman"/>
              </a:rPr>
              <a:t>и</a:t>
            </a:r>
            <a:r>
              <a:rPr sz="2206" b="1" spc="28" dirty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sz="2206" b="1" dirty="0">
                <a:solidFill>
                  <a:srgbClr val="C00000"/>
                </a:solidFill>
                <a:latin typeface="Times New Roman"/>
                <a:cs typeface="Times New Roman"/>
              </a:rPr>
              <a:t>нестандартизированных</a:t>
            </a:r>
          </a:p>
          <a:p>
            <a:pPr marL="392156" marR="5602"/>
            <a:r>
              <a:rPr sz="2206" b="1" spc="-11" dirty="0">
                <a:solidFill>
                  <a:srgbClr val="C00000"/>
                </a:solidFill>
                <a:latin typeface="Times New Roman"/>
                <a:cs typeface="Times New Roman"/>
              </a:rPr>
              <a:t>методов</a:t>
            </a:r>
            <a:r>
              <a:rPr sz="2206" spc="-11" dirty="0">
                <a:latin typeface="Times New Roman"/>
                <a:cs typeface="Times New Roman"/>
              </a:rPr>
              <a:t> </a:t>
            </a:r>
            <a:r>
              <a:rPr sz="2206" dirty="0">
                <a:latin typeface="Times New Roman"/>
                <a:cs typeface="Times New Roman"/>
              </a:rPr>
              <a:t>(устных и </a:t>
            </a:r>
            <a:r>
              <a:rPr sz="2206" spc="-6" dirty="0">
                <a:latin typeface="Times New Roman"/>
                <a:cs typeface="Times New Roman"/>
              </a:rPr>
              <a:t>письменных, индивидуальных </a:t>
            </a:r>
            <a:r>
              <a:rPr sz="2206" dirty="0">
                <a:latin typeface="Times New Roman"/>
                <a:cs typeface="Times New Roman"/>
              </a:rPr>
              <a:t>и </a:t>
            </a:r>
            <a:r>
              <a:rPr sz="2206" spc="-6" dirty="0">
                <a:latin typeface="Times New Roman"/>
                <a:cs typeface="Times New Roman"/>
              </a:rPr>
              <a:t>групповых, </a:t>
            </a:r>
            <a:r>
              <a:rPr sz="2206" spc="11" dirty="0">
                <a:latin typeface="Times New Roman"/>
                <a:cs typeface="Times New Roman"/>
              </a:rPr>
              <a:t>само- </a:t>
            </a:r>
            <a:r>
              <a:rPr sz="2206" dirty="0">
                <a:latin typeface="Times New Roman"/>
                <a:cs typeface="Times New Roman"/>
              </a:rPr>
              <a:t>и  </a:t>
            </a:r>
            <a:r>
              <a:rPr sz="2206" spc="-6" dirty="0">
                <a:latin typeface="Times New Roman"/>
                <a:cs typeface="Times New Roman"/>
              </a:rPr>
              <a:t>взаимооценки </a:t>
            </a:r>
            <a:r>
              <a:rPr sz="2206" dirty="0">
                <a:latin typeface="Times New Roman"/>
                <a:cs typeface="Times New Roman"/>
              </a:rPr>
              <a:t>и</a:t>
            </a:r>
            <a:r>
              <a:rPr sz="2206" spc="-22" dirty="0">
                <a:latin typeface="Times New Roman"/>
                <a:cs typeface="Times New Roman"/>
              </a:rPr>
              <a:t> </a:t>
            </a:r>
            <a:r>
              <a:rPr sz="2206" dirty="0">
                <a:latin typeface="Times New Roman"/>
                <a:cs typeface="Times New Roman"/>
              </a:rPr>
              <a:t>др.)</a:t>
            </a:r>
          </a:p>
          <a:p>
            <a:pPr marL="392156" indent="-378150">
              <a:spcBef>
                <a:spcPts val="1853"/>
              </a:spcBef>
              <a:buFont typeface="Wingdings"/>
              <a:buChar char=""/>
              <a:tabLst>
                <a:tab pos="391455" algn="l"/>
                <a:tab pos="392156" algn="l"/>
              </a:tabLst>
            </a:pPr>
            <a:r>
              <a:rPr sz="2206" b="1" spc="-6" dirty="0">
                <a:solidFill>
                  <a:srgbClr val="C00000"/>
                </a:solidFill>
                <a:latin typeface="Times New Roman"/>
                <a:cs typeface="Times New Roman"/>
              </a:rPr>
              <a:t>уровневый</a:t>
            </a:r>
            <a:r>
              <a:rPr sz="2206" spc="-6" dirty="0">
                <a:latin typeface="Times New Roman"/>
                <a:cs typeface="Times New Roman"/>
              </a:rPr>
              <a:t> </a:t>
            </a:r>
            <a:r>
              <a:rPr sz="2206" spc="-39" dirty="0">
                <a:latin typeface="Times New Roman"/>
                <a:cs typeface="Times New Roman"/>
              </a:rPr>
              <a:t>подход </a:t>
            </a:r>
            <a:r>
              <a:rPr sz="2206" dirty="0">
                <a:latin typeface="Times New Roman"/>
                <a:cs typeface="Times New Roman"/>
              </a:rPr>
              <a:t>в </a:t>
            </a:r>
            <a:r>
              <a:rPr sz="2206" spc="-6" dirty="0">
                <a:latin typeface="Times New Roman"/>
                <a:cs typeface="Times New Roman"/>
              </a:rPr>
              <a:t>инструментарии, </a:t>
            </a:r>
            <a:r>
              <a:rPr sz="2206" dirty="0">
                <a:latin typeface="Times New Roman"/>
                <a:cs typeface="Times New Roman"/>
              </a:rPr>
              <a:t>в </a:t>
            </a:r>
            <a:r>
              <a:rPr sz="2206" spc="-6" dirty="0">
                <a:latin typeface="Times New Roman"/>
                <a:cs typeface="Times New Roman"/>
              </a:rPr>
              <a:t>представлении</a:t>
            </a:r>
            <a:r>
              <a:rPr sz="2206" spc="99" dirty="0">
                <a:latin typeface="Times New Roman"/>
                <a:cs typeface="Times New Roman"/>
              </a:rPr>
              <a:t> </a:t>
            </a:r>
            <a:r>
              <a:rPr sz="2206" spc="-22" dirty="0">
                <a:latin typeface="Times New Roman"/>
                <a:cs typeface="Times New Roman"/>
              </a:rPr>
              <a:t>результатов;</a:t>
            </a:r>
            <a:endParaRPr sz="2206" dirty="0">
              <a:latin typeface="Times New Roman"/>
              <a:cs typeface="Times New Roman"/>
            </a:endParaRPr>
          </a:p>
          <a:p>
            <a:pPr marL="392156" indent="-378150">
              <a:spcBef>
                <a:spcPts val="1853"/>
              </a:spcBef>
              <a:buFont typeface="Wingdings"/>
              <a:buChar char=""/>
              <a:tabLst>
                <a:tab pos="391455" algn="l"/>
                <a:tab pos="392156" algn="l"/>
              </a:tabLst>
            </a:pPr>
            <a:r>
              <a:rPr sz="2206" spc="-11" dirty="0">
                <a:latin typeface="Times New Roman"/>
                <a:cs typeface="Times New Roman"/>
              </a:rPr>
              <a:t>оценка </a:t>
            </a:r>
            <a:r>
              <a:rPr sz="2206" spc="-17" dirty="0">
                <a:latin typeface="Times New Roman"/>
                <a:cs typeface="Times New Roman"/>
              </a:rPr>
              <a:t>методом</a:t>
            </a:r>
            <a:r>
              <a:rPr sz="2206" spc="-44" dirty="0">
                <a:latin typeface="Times New Roman"/>
                <a:cs typeface="Times New Roman"/>
              </a:rPr>
              <a:t> </a:t>
            </a:r>
            <a:r>
              <a:rPr sz="2206" spc="-11" dirty="0">
                <a:latin typeface="Times New Roman"/>
                <a:cs typeface="Times New Roman"/>
              </a:rPr>
              <a:t>«</a:t>
            </a:r>
            <a:r>
              <a:rPr sz="2206" spc="-11" dirty="0" err="1">
                <a:latin typeface="Times New Roman"/>
                <a:cs typeface="Times New Roman"/>
              </a:rPr>
              <a:t>сложения</a:t>
            </a:r>
            <a:r>
              <a:rPr sz="2206" spc="-11" dirty="0">
                <a:latin typeface="Times New Roman"/>
                <a:cs typeface="Times New Roman"/>
              </a:rPr>
              <a:t>»</a:t>
            </a:r>
            <a:r>
              <a:rPr lang="ru-RU" sz="2206" spc="-11" dirty="0">
                <a:latin typeface="Times New Roman"/>
                <a:cs typeface="Times New Roman"/>
              </a:rPr>
              <a:t> - </a:t>
            </a:r>
            <a:r>
              <a:rPr lang="ru-RU" sz="2206" b="1" spc="-11" dirty="0">
                <a:solidFill>
                  <a:srgbClr val="C00000"/>
                </a:solidFill>
                <a:latin typeface="Times New Roman"/>
                <a:cs typeface="Times New Roman"/>
              </a:rPr>
              <a:t>накопительная</a:t>
            </a:r>
            <a:r>
              <a:rPr sz="2206" spc="-11" dirty="0">
                <a:latin typeface="Times New Roman"/>
                <a:cs typeface="Times New Roman"/>
              </a:rPr>
              <a:t>;</a:t>
            </a:r>
            <a:endParaRPr sz="2206" dirty="0">
              <a:latin typeface="Times New Roman"/>
              <a:cs typeface="Times New Roman"/>
            </a:endParaRPr>
          </a:p>
          <a:p>
            <a:pPr marL="392156" marR="151960" indent="-378150" algn="just">
              <a:spcBef>
                <a:spcPts val="1059"/>
              </a:spcBef>
              <a:buFont typeface="Wingdings"/>
              <a:buChar char=""/>
              <a:tabLst>
                <a:tab pos="392156" algn="l"/>
              </a:tabLst>
            </a:pPr>
            <a:r>
              <a:rPr sz="2206" b="1" spc="-22" dirty="0">
                <a:solidFill>
                  <a:srgbClr val="C00000"/>
                </a:solidFill>
                <a:latin typeface="Times New Roman"/>
                <a:cs typeface="Times New Roman"/>
              </a:rPr>
              <a:t>комплексный </a:t>
            </a:r>
            <a:r>
              <a:rPr sz="2206" b="1" spc="-33" dirty="0">
                <a:solidFill>
                  <a:srgbClr val="C00000"/>
                </a:solidFill>
                <a:latin typeface="Times New Roman"/>
                <a:cs typeface="Times New Roman"/>
              </a:rPr>
              <a:t>подход </a:t>
            </a:r>
            <a:r>
              <a:rPr sz="2206" dirty="0">
                <a:latin typeface="Times New Roman"/>
                <a:cs typeface="Times New Roman"/>
              </a:rPr>
              <a:t>к </a:t>
            </a:r>
            <a:r>
              <a:rPr sz="2206" spc="-11" dirty="0">
                <a:latin typeface="Times New Roman"/>
                <a:cs typeface="Times New Roman"/>
              </a:rPr>
              <a:t>оценке </a:t>
            </a:r>
            <a:r>
              <a:rPr sz="2206" spc="-28" dirty="0">
                <a:latin typeface="Times New Roman"/>
                <a:cs typeface="Times New Roman"/>
              </a:rPr>
              <a:t>результатов </a:t>
            </a:r>
            <a:r>
              <a:rPr sz="2206" spc="-6" dirty="0">
                <a:latin typeface="Times New Roman"/>
                <a:cs typeface="Times New Roman"/>
              </a:rPr>
              <a:t>образования, позволяющий  </a:t>
            </a:r>
            <a:r>
              <a:rPr sz="2206" spc="6" dirty="0">
                <a:latin typeface="Times New Roman"/>
                <a:cs typeface="Times New Roman"/>
              </a:rPr>
              <a:t>вести </a:t>
            </a:r>
            <a:r>
              <a:rPr sz="2206" spc="-6" dirty="0">
                <a:latin typeface="Times New Roman"/>
                <a:cs typeface="Times New Roman"/>
              </a:rPr>
              <a:t>оценку </a:t>
            </a:r>
            <a:r>
              <a:rPr sz="2206" dirty="0">
                <a:latin typeface="Times New Roman"/>
                <a:cs typeface="Times New Roman"/>
              </a:rPr>
              <a:t>достижения </a:t>
            </a:r>
            <a:r>
              <a:rPr sz="2206" spc="-11" dirty="0">
                <a:latin typeface="Times New Roman"/>
                <a:cs typeface="Times New Roman"/>
              </a:rPr>
              <a:t>обучающимися </a:t>
            </a:r>
            <a:r>
              <a:rPr sz="2206" spc="-6" dirty="0">
                <a:latin typeface="Times New Roman"/>
                <a:cs typeface="Times New Roman"/>
              </a:rPr>
              <a:t>всех </a:t>
            </a:r>
            <a:r>
              <a:rPr sz="2206" spc="6" dirty="0">
                <a:latin typeface="Times New Roman"/>
                <a:cs typeface="Times New Roman"/>
              </a:rPr>
              <a:t>трёх </a:t>
            </a:r>
            <a:r>
              <a:rPr sz="2206" spc="-11" dirty="0">
                <a:latin typeface="Times New Roman"/>
                <a:cs typeface="Times New Roman"/>
              </a:rPr>
              <a:t>групп </a:t>
            </a:r>
            <a:r>
              <a:rPr sz="2206" spc="-28" dirty="0">
                <a:latin typeface="Times New Roman"/>
                <a:cs typeface="Times New Roman"/>
              </a:rPr>
              <a:t>результатов  </a:t>
            </a:r>
            <a:r>
              <a:rPr sz="2206" spc="-6" dirty="0">
                <a:latin typeface="Times New Roman"/>
                <a:cs typeface="Times New Roman"/>
              </a:rPr>
              <a:t>образования: </a:t>
            </a:r>
            <a:r>
              <a:rPr sz="2206" dirty="0">
                <a:latin typeface="Times New Roman"/>
                <a:cs typeface="Times New Roman"/>
              </a:rPr>
              <a:t>личностных, </a:t>
            </a:r>
            <a:r>
              <a:rPr sz="2206" spc="-6" dirty="0">
                <a:latin typeface="Times New Roman"/>
                <a:cs typeface="Times New Roman"/>
              </a:rPr>
              <a:t>метапредметных </a:t>
            </a:r>
            <a:r>
              <a:rPr sz="2206" dirty="0">
                <a:latin typeface="Times New Roman"/>
                <a:cs typeface="Times New Roman"/>
              </a:rPr>
              <a:t>и</a:t>
            </a:r>
            <a:r>
              <a:rPr sz="2206" spc="-44" dirty="0">
                <a:latin typeface="Times New Roman"/>
                <a:cs typeface="Times New Roman"/>
              </a:rPr>
              <a:t> </a:t>
            </a:r>
            <a:r>
              <a:rPr sz="2206" spc="-6" dirty="0">
                <a:latin typeface="Times New Roman"/>
                <a:cs typeface="Times New Roman"/>
              </a:rPr>
              <a:t>предметных</a:t>
            </a:r>
            <a:endParaRPr sz="2206" dirty="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790162" y="82326"/>
            <a:ext cx="9096807" cy="1439018"/>
          </a:xfrm>
          <a:prstGeom prst="rect">
            <a:avLst/>
          </a:prstGeom>
        </p:spPr>
        <p:txBody>
          <a:bodyPr vert="horz" wrap="square" lIns="0" tIns="13305" rIns="0" bIns="0" rtlCol="0">
            <a:spAutoFit/>
          </a:bodyPr>
          <a:lstStyle/>
          <a:p>
            <a:pPr marL="14006" marR="5602" indent="295517">
              <a:spcBef>
                <a:spcPts val="105"/>
              </a:spcBef>
            </a:pPr>
            <a:r>
              <a:rPr sz="3088" spc="-408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</a:t>
            </a:r>
            <a:r>
              <a:rPr lang="ru-RU" sz="3088" spc="-408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sz="3088" spc="-408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088" spc="-32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</a:t>
            </a:r>
            <a:r>
              <a:rPr lang="ru-RU" sz="3088" spc="-325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sz="3088" spc="-353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ДОСТИЖЕНИЙ  </a:t>
            </a:r>
            <a:r>
              <a:rPr sz="3088" spc="-314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ПЛАНИРУЕМЫХ</a:t>
            </a:r>
            <a:r>
              <a:rPr lang="ru-RU" sz="3088" spc="-314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sz="3088" spc="-314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088" spc="-458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 </a:t>
            </a:r>
            <a:r>
              <a:rPr lang="ru-RU" sz="3088" spc="-458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3088" spc="-386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3088" spc="-386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sz="3088" spc="-634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088" spc="-391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УСЛОВИЯХ</a:t>
            </a:r>
            <a:endParaRPr sz="308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16102"/>
            <a:r>
              <a:rPr sz="3088" spc="-32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</a:t>
            </a:r>
            <a:r>
              <a:rPr lang="ru-RU" sz="3088" spc="-32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sz="3088" spc="-320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sz="3088" spc="-403" dirty="0">
                <a:solidFill>
                  <a:srgbClr val="006F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ФГОС</a:t>
            </a:r>
            <a:endParaRPr sz="3088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51412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6314E49-AA55-471E-AADA-63CC60FE69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066"/>
            <a:ext cx="10083800" cy="7532719"/>
          </a:xfrm>
          <a:prstGeom prst="rect">
            <a:avLst/>
          </a:prstGeom>
        </p:spPr>
      </p:pic>
      <p:sp>
        <p:nvSpPr>
          <p:cNvPr id="31746" name="Подзаголовок 2"/>
          <p:cNvSpPr>
            <a:spLocks noGrp="1"/>
          </p:cNvSpPr>
          <p:nvPr>
            <p:ph idx="4294967295"/>
          </p:nvPr>
        </p:nvSpPr>
        <p:spPr>
          <a:xfrm>
            <a:off x="435916" y="763891"/>
            <a:ext cx="9290751" cy="6114453"/>
          </a:xfrm>
          <a:prstGeom prst="rect">
            <a:avLst/>
          </a:prstGeom>
        </p:spPr>
        <p:txBody>
          <a:bodyPr vert="horz" wrap="square" lIns="100831" tIns="50415" rIns="100831" bIns="50415" rtlCol="0">
            <a:normAutofit/>
          </a:bodyPr>
          <a:lstStyle/>
          <a:p>
            <a:pPr eaLnBrk="1" hangingPunct="1">
              <a:buFont typeface="Symbol" pitchFamily="18" charset="2"/>
              <a:buNone/>
            </a:pPr>
            <a:r>
              <a:rPr lang="ru-RU" i="1" dirty="0">
                <a:latin typeface="Arial Narrow" pitchFamily="34" charset="0"/>
              </a:rPr>
              <a:t> </a:t>
            </a:r>
            <a:r>
              <a:rPr lang="ru-RU" sz="3100" b="1" i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Критериальное</a:t>
            </a:r>
            <a:r>
              <a:rPr lang="ru-RU" sz="31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оценивание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– это процесс, основанный на сравнении учебных достижений учащихся </a:t>
            </a:r>
            <a:r>
              <a:rPr lang="ru-RU" sz="3100" u="sng" dirty="0">
                <a:latin typeface="Times New Roman" pitchFamily="18" charset="0"/>
                <a:cs typeface="Times New Roman" pitchFamily="18" charset="0"/>
              </a:rPr>
              <a:t>с четко определенными, коллективно выработанными, </a:t>
            </a:r>
            <a:r>
              <a:rPr lang="ru-RU" sz="3100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заранее известными всем участникам процесса критериями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, соответствующими целям и содержанию образования, способствующими формированию учебно-познавательной компетентности учащихся.</a:t>
            </a:r>
          </a:p>
          <a:p>
            <a:pPr algn="r" eaLnBrk="1" hangingPunct="1">
              <a:buNone/>
            </a:pPr>
            <a:r>
              <a:rPr lang="ru-RU" b="1" dirty="0"/>
              <a:t> </a:t>
            </a:r>
          </a:p>
        </p:txBody>
      </p:sp>
      <p:sp>
        <p:nvSpPr>
          <p:cNvPr id="31747" name="Заголовок 5"/>
          <p:cNvSpPr>
            <a:spLocks noGrp="1"/>
          </p:cNvSpPr>
          <p:nvPr>
            <p:ph type="title"/>
          </p:nvPr>
        </p:nvSpPr>
        <p:spPr>
          <a:xfrm>
            <a:off x="504190" y="302887"/>
            <a:ext cx="9075420" cy="477054"/>
          </a:xfrm>
        </p:spPr>
        <p:txBody>
          <a:bodyPr/>
          <a:lstStyle/>
          <a:p>
            <a:pPr eaLnBrk="1" hangingPunct="1"/>
            <a:r>
              <a:rPr lang="ru-RU" sz="3100" dirty="0">
                <a:latin typeface="Arial Narrow" pitchFamily="34" charset="0"/>
                <a:ea typeface="Calibri" pitchFamily="34" charset="0"/>
                <a:cs typeface="Calibri" pitchFamily="34" charset="0"/>
              </a:rPr>
              <a:t>   </a:t>
            </a:r>
            <a:endParaRPr lang="ru-RU" sz="3100" dirty="0">
              <a:latin typeface="Arial Narrow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06529" y="5131375"/>
            <a:ext cx="2223447" cy="1667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4294967295"/>
          </p:nvPr>
        </p:nvSpPr>
        <p:spPr>
          <a:xfrm>
            <a:off x="7226723" y="7021562"/>
            <a:ext cx="2352887" cy="378814"/>
          </a:xfrm>
          <a:prstGeom prst="rect">
            <a:avLst/>
          </a:prstGeom>
        </p:spPr>
        <p:txBody>
          <a:bodyPr vert="horz" wrap="square" lIns="100831" tIns="50415" rIns="100831" bIns="50415" rtlCol="0" anchor="ctr">
            <a:spAutoFit/>
          </a:bodyPr>
          <a:lstStyle/>
          <a:p>
            <a:pPr>
              <a:defRPr/>
            </a:pPr>
            <a:fld id="{9B240ADA-3558-4759-924E-ADDCD24C4C11}" type="slidenum">
              <a:rPr lang="ru-RU" smtClean="0"/>
              <a:pPr>
                <a:defRPr/>
              </a:pPr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33742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2"/>
          <p:cNvSpPr>
            <a:spLocks noGrp="1"/>
          </p:cNvSpPr>
          <p:nvPr>
            <p:ph type="title"/>
          </p:nvPr>
        </p:nvSpPr>
        <p:spPr>
          <a:xfrm>
            <a:off x="504190" y="372892"/>
            <a:ext cx="9075420" cy="610936"/>
          </a:xfrm>
        </p:spPr>
        <p:txBody>
          <a:bodyPr/>
          <a:lstStyle/>
          <a:p>
            <a:r>
              <a:rPr lang="ru-RU" sz="3970" dirty="0">
                <a:solidFill>
                  <a:srgbClr val="002060"/>
                </a:solidFill>
                <a:cs typeface="Times New Roman" pitchFamily="18" charset="0"/>
              </a:rPr>
              <a:t>Основа системы оценивания ФГОС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132712" y="1387744"/>
            <a:ext cx="5876964" cy="71601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31" tIns="50415" rIns="100831" bIns="50415" anchor="ctr"/>
          <a:lstStyle/>
          <a:p>
            <a:pPr algn="ctr">
              <a:defRPr/>
            </a:pPr>
            <a:r>
              <a:rPr lang="ru-RU" sz="31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Критериальное</a:t>
            </a:r>
            <a:r>
              <a:rPr lang="ru-RU" sz="31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оценивание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50589" y="2622206"/>
            <a:ext cx="3770940" cy="111166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31" tIns="50415" rIns="100831" bIns="50415" anchor="ctr"/>
          <a:lstStyle/>
          <a:p>
            <a:pPr algn="ctr">
              <a:defRPr/>
            </a:pP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Формирующее (текущее) оценивание</a:t>
            </a: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791042" y="2661595"/>
            <a:ext cx="3763925" cy="103288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31" tIns="50415" rIns="100831" bIns="50415" anchor="ctr"/>
          <a:lstStyle/>
          <a:p>
            <a:pPr algn="ctr">
              <a:defRPr/>
            </a:pPr>
            <a:r>
              <a:rPr lang="ru-RU" sz="24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Констатирующее (итоговое) оценивание</a:t>
            </a:r>
            <a:endParaRPr lang="ru-RU" sz="2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76604" y="3828977"/>
            <a:ext cx="4448427" cy="344676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31" tIns="50415" rIns="100831" bIns="50415" anchor="ctr"/>
          <a:lstStyle/>
          <a:p>
            <a:pPr algn="ctr">
              <a:defRPr/>
            </a:pPr>
            <a:r>
              <a:rPr lang="ru-RU" sz="2206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текущего уровня усвоения знаний и навыков в процессе повседневной работы в классе. </a:t>
            </a:r>
            <a:r>
              <a:rPr lang="ru-RU" sz="2206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Формирующие оценки не влияют на итоговые оценки, и это позволяет снять страх у учащихся перед ошибками, которые неизбежны при первоначальном усвоении материала. 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041900" y="3781425"/>
            <a:ext cx="4923347" cy="357309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831" tIns="50415" rIns="100831" bIns="50415" anchor="ctr"/>
          <a:lstStyle/>
          <a:p>
            <a:pPr algn="ctr">
              <a:defRPr/>
            </a:pPr>
            <a:endParaRPr lang="ru-RU" sz="2206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2206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Определение уровня сформированности знаний и учебных навыков </a:t>
            </a:r>
            <a:r>
              <a:rPr lang="ru-RU" sz="2206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 завершении изучения блока учебной информации. Отметки, выставленные за констатирующие работы, являются основой для определения итоговых отметок</a:t>
            </a:r>
            <a:r>
              <a:rPr lang="ru-RU" sz="2206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 курсу за отчетные периоды (полугодие, год).</a:t>
            </a:r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 rot="5400000">
            <a:off x="2857979" y="2362984"/>
            <a:ext cx="3974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rot="5400000">
            <a:off x="7146931" y="2391390"/>
            <a:ext cx="397400" cy="1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rot="5400000">
            <a:off x="2619862" y="3980126"/>
            <a:ext cx="238090" cy="17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/>
          <p:nvPr/>
        </p:nvCxnSpPr>
        <p:spPr>
          <a:xfrm rot="5400000">
            <a:off x="7502454" y="3939860"/>
            <a:ext cx="318620" cy="175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>
          <a:xfrm>
            <a:off x="8006537" y="7756332"/>
            <a:ext cx="2557644" cy="3054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defPPr>
              <a:defRPr lang="ru-RU"/>
            </a:defPPr>
            <a:lvl1pPr marL="0" algn="r" defTabSz="1008400" rtl="0" eaLnBrk="1" latinLnBrk="0" hangingPunct="1">
              <a:defRPr sz="1985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042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084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12600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168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210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252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5294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33601" algn="l" defTabSz="1008400" rtl="0" eaLnBrk="1" latinLnBrk="0" hangingPunct="1">
              <a:defRPr sz="198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22DC4804-1B5F-465B-9634-C4728137CB3F}" type="slidenum">
              <a:rPr lang="ru-RU" smtClean="0"/>
              <a:pPr>
                <a:defRPr/>
              </a:pPr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0587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8136083-70B6-4F2B-BB11-8F10721F2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232" y="264082"/>
            <a:ext cx="8067040" cy="610936"/>
          </a:xfrm>
        </p:spPr>
        <p:txBody>
          <a:bodyPr/>
          <a:lstStyle/>
          <a:p>
            <a:pPr algn="ctr"/>
            <a:r>
              <a:rPr lang="ru-RU" sz="3970" dirty="0">
                <a:solidFill>
                  <a:srgbClr val="002060"/>
                </a:solidFill>
              </a:rPr>
              <a:t>Основы системы оценивания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321D88-413E-4642-A4FE-0F32C65828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8380" y="1470555"/>
            <a:ext cx="8067040" cy="4062651"/>
          </a:xfrm>
        </p:spPr>
        <p:txBody>
          <a:bodyPr/>
          <a:lstStyle/>
          <a:p>
            <a:pPr algn="ctr"/>
            <a:r>
              <a:rPr lang="ru-RU" b="1" dirty="0"/>
              <a:t>От количества ошибок </a:t>
            </a:r>
          </a:p>
          <a:p>
            <a:pPr algn="ctr"/>
            <a:r>
              <a:rPr lang="ru-RU" b="1" dirty="0"/>
              <a:t>(НЕУСПЕХ)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r>
              <a:rPr lang="ru-RU" b="1" dirty="0"/>
              <a:t>к количеству критериев, которые ребенок усвоил </a:t>
            </a:r>
          </a:p>
          <a:p>
            <a:pPr algn="ctr"/>
            <a:r>
              <a:rPr lang="ru-RU" b="1" dirty="0"/>
              <a:t>(УСПЕХ) </a:t>
            </a:r>
          </a:p>
        </p:txBody>
      </p:sp>
      <p:sp>
        <p:nvSpPr>
          <p:cNvPr id="4" name="Стрелка: вниз 3">
            <a:extLst>
              <a:ext uri="{FF2B5EF4-FFF2-40B4-BE49-F238E27FC236}">
                <a16:creationId xmlns:a16="http://schemas.microsoft.com/office/drawing/2014/main" id="{E011927A-9ACB-4DB2-92F0-B533E4967DBE}"/>
              </a:ext>
            </a:extLst>
          </p:cNvPr>
          <p:cNvSpPr/>
          <p:nvPr/>
        </p:nvSpPr>
        <p:spPr bwMode="auto">
          <a:xfrm>
            <a:off x="4886765" y="2915881"/>
            <a:ext cx="688535" cy="1551344"/>
          </a:xfrm>
          <a:prstGeom prst="downArrow">
            <a:avLst/>
          </a:prstGeom>
          <a:solidFill>
            <a:srgbClr val="0070C0"/>
          </a:solidFill>
          <a:ln>
            <a:noFill/>
          </a:ln>
          <a:effectLst/>
        </p:spPr>
        <p:txBody>
          <a:bodyPr vert="horz" wrap="none" lIns="100838" tIns="50419" rIns="100838" bIns="50419" numCol="1" rtlCol="0" anchor="ctr" anchorCtr="0" compatLnSpc="1">
            <a:prstTxWarp prst="textNoShape">
              <a:avLst/>
            </a:prstTxWarp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endParaRPr lang="ru-RU" sz="2647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515598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403173" y="352425"/>
            <a:ext cx="8571651" cy="6411404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0027" tIns="45009" rIns="90027" bIns="45009" anchorCtr="1"/>
          <a:lstStyle/>
          <a:p>
            <a:pPr>
              <a:defRPr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Личностные результаты выпускников</a:t>
            </a:r>
          </a:p>
          <a:p>
            <a:pPr>
              <a:defRPr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не подлежат итоговой оценке, но фиксируются</a:t>
            </a:r>
          </a:p>
          <a:p>
            <a:pPr>
              <a:defRPr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соответствии с требованиями ФГОС</a:t>
            </a:r>
          </a:p>
          <a:p>
            <a:pPr algn="just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Личностные УУД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основа формирования и изучения личностных результатов </a:t>
            </a:r>
          </a:p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урочной и внеурочной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деятельности:</a:t>
            </a:r>
          </a:p>
          <a:p>
            <a:pPr marL="342995" indent="-342995" algn="just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just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r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r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defRPr/>
            </a:pP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407880" y="4008048"/>
            <a:ext cx="2829066" cy="899839"/>
          </a:xfrm>
          <a:prstGeom prst="wedgeEllipseCallout">
            <a:avLst>
              <a:gd name="adj1" fmla="val -24181"/>
              <a:gd name="adj2" fmla="val -8213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Программа формирования УУД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6802461" y="3793115"/>
            <a:ext cx="2646998" cy="1155435"/>
          </a:xfrm>
          <a:prstGeom prst="wedgeEllipseCallout">
            <a:avLst>
              <a:gd name="adj1" fmla="val -131282"/>
              <a:gd name="adj2" fmla="val -8360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духовно-нравственного воспитания и развития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3718401" y="5123720"/>
            <a:ext cx="2646998" cy="899839"/>
          </a:xfrm>
          <a:prstGeom prst="wedgeEllipseCallout">
            <a:avLst>
              <a:gd name="adj1" fmla="val -92657"/>
              <a:gd name="adj2" fmla="val -23077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экологического воспитания и ЗОЖ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3718401" y="3781426"/>
            <a:ext cx="2646998" cy="899839"/>
          </a:xfrm>
          <a:prstGeom prst="wedgeEllipseCallout">
            <a:avLst>
              <a:gd name="adj1" fmla="val -37631"/>
              <a:gd name="adj2" fmla="val -8602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внеурочной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3179731742"/>
      </p:ext>
    </p:extLst>
  </p:cSld>
  <p:clrMapOvr>
    <a:masterClrMapping/>
  </p:clrMapOvr>
  <p:transition spd="med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4E89B17-1D60-4C96-BF22-EEDD8177C8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43"/>
            <a:ext cx="10083800" cy="7512764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5EF893-9662-46BD-BDFC-9109270F76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36" y="486030"/>
            <a:ext cx="4426408" cy="430887"/>
          </a:xfrm>
        </p:spPr>
        <p:txBody>
          <a:bodyPr>
            <a:noAutofit/>
          </a:bodyPr>
          <a:lstStyle/>
          <a:p>
            <a:pPr algn="ctr"/>
            <a:r>
              <a:rPr lang="ru-RU" sz="3088" dirty="0">
                <a:solidFill>
                  <a:srgbClr val="0070C0"/>
                </a:solidFill>
              </a:rPr>
              <a:t>2009 год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4BB023-8359-4F9D-AA23-519DC4B7B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1380" y="1739456"/>
            <a:ext cx="4529263" cy="2813591"/>
          </a:xfrm>
        </p:spPr>
        <p:txBody>
          <a:bodyPr/>
          <a:lstStyle/>
          <a:p>
            <a:pPr marL="342907" indent="-342907">
              <a:lnSpc>
                <a:spcPct val="150000"/>
              </a:lnSpc>
              <a:defRPr/>
            </a:pPr>
            <a:r>
              <a:rPr lang="ru-RU" sz="2647" b="1" dirty="0">
                <a:ln w="12700">
                  <a:solidFill>
                    <a:srgbClr val="B13F9A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Самоопределение</a:t>
            </a:r>
          </a:p>
          <a:p>
            <a:pPr marL="342907" indent="-342907">
              <a:lnSpc>
                <a:spcPct val="150000"/>
              </a:lnSpc>
              <a:defRPr/>
            </a:pPr>
            <a:r>
              <a:rPr lang="ru-RU" sz="2647" b="1" dirty="0" err="1">
                <a:ln w="12700">
                  <a:solidFill>
                    <a:srgbClr val="B13F9A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Смыслообразование</a:t>
            </a:r>
            <a:r>
              <a:rPr lang="ru-RU" sz="2647" b="1" dirty="0">
                <a:ln w="12700">
                  <a:solidFill>
                    <a:srgbClr val="B13F9A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342907" indent="-342907">
              <a:lnSpc>
                <a:spcPct val="150000"/>
              </a:lnSpc>
              <a:defRPr/>
            </a:pPr>
            <a:r>
              <a:rPr lang="ru-RU" sz="2647" b="1" dirty="0">
                <a:ln w="12700">
                  <a:solidFill>
                    <a:srgbClr val="B13F9A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Нравственно-этическая 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ru-RU" sz="2647" b="1" dirty="0">
                <a:ln w="12700">
                  <a:solidFill>
                    <a:srgbClr val="B13F9A">
                      <a:satMod val="155000"/>
                    </a:srgbClr>
                  </a:solidFill>
                  <a:prstDash val="solid"/>
                </a:ln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ориентация</a:t>
            </a:r>
          </a:p>
          <a:p>
            <a:endParaRPr lang="ru-RU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3ADB49E-0442-4D0C-B918-5671814F48A2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4565447" y="1240343"/>
            <a:ext cx="5328591" cy="4480907"/>
          </a:xfrm>
        </p:spPr>
        <p:txBody>
          <a:bodyPr/>
          <a:lstStyle/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воспитание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эстетическое воспитание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первоначальных представлений о научной картине мира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физическое воспитание и формирование здорового образа жизни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трудовое воспитание</a:t>
            </a:r>
          </a:p>
          <a:p>
            <a:pPr marL="342907" indent="-342907"/>
            <a:r>
              <a:rPr lang="ru-RU" sz="2647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экологическое воспитание</a:t>
            </a:r>
            <a:endParaRPr lang="ru-RU" sz="264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083392FF-6876-487D-AF15-073250BFFDAE}"/>
              </a:ext>
            </a:extLst>
          </p:cNvPr>
          <p:cNvSpPr txBox="1">
            <a:spLocks/>
          </p:cNvSpPr>
          <p:nvPr/>
        </p:nvSpPr>
        <p:spPr>
          <a:xfrm>
            <a:off x="5153203" y="486029"/>
            <a:ext cx="4426408" cy="4308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245896"/>
                </a:solidFill>
                <a:latin typeface="Arial"/>
                <a:ea typeface="+mj-ea"/>
                <a:cs typeface="Arial"/>
              </a:defRPr>
            </a:lvl1pPr>
          </a:lstStyle>
          <a:p>
            <a:pPr algn="ctr"/>
            <a:r>
              <a:rPr lang="ru-RU" kern="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2019 год</a:t>
            </a:r>
          </a:p>
        </p:txBody>
      </p:sp>
    </p:spTree>
    <p:extLst>
      <p:ext uri="{BB962C8B-B14F-4D97-AF65-F5344CB8AC3E}">
        <p14:creationId xmlns:p14="http://schemas.microsoft.com/office/powerpoint/2010/main" val="72080357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0500" y="336146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4031" y="3638273"/>
            <a:ext cx="9827172" cy="492409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1" dirty="0"/>
              <a:t>уважения и ценностного отношения к своей Родине - России; понимания своей этнокультурной и общенациональной (российской) принадлежности, сопричастности настоящему и будущему своей страны и родного края; уважения к другим народам (</a:t>
            </a:r>
            <a:r>
              <a:rPr lang="ru-RU" sz="2001" b="1" dirty="0"/>
              <a:t>патриотическое воспитание</a:t>
            </a:r>
            <a:r>
              <a:rPr lang="ru-RU" sz="2001" dirty="0"/>
              <a:t>);</a:t>
            </a:r>
          </a:p>
          <a:p>
            <a:pPr>
              <a:defRPr/>
            </a:pPr>
            <a:endParaRPr lang="ru-RU" sz="2001" dirty="0"/>
          </a:p>
        </p:txBody>
      </p:sp>
      <p:pic>
        <p:nvPicPr>
          <p:cNvPr id="47109" name="Рисунок 3">
            <a:extLst>
              <a:ext uri="{FF2B5EF4-FFF2-40B4-BE49-F238E27FC236}">
                <a16:creationId xmlns:a16="http://schemas.microsoft.com/office/drawing/2014/main" id="{8DB36504-CC37-45D0-BC8F-0B76F1239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63" y="1867472"/>
            <a:ext cx="2979310" cy="331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Рисунок 5">
            <a:extLst>
              <a:ext uri="{FF2B5EF4-FFF2-40B4-BE49-F238E27FC236}">
                <a16:creationId xmlns:a16="http://schemas.microsoft.com/office/drawing/2014/main" id="{70A26A18-4C6F-43B8-99BE-80E077E84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203" y="1350987"/>
            <a:ext cx="2702735" cy="341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Рисунок 3">
            <a:extLst>
              <a:ext uri="{FF2B5EF4-FFF2-40B4-BE49-F238E27FC236}">
                <a16:creationId xmlns:a16="http://schemas.microsoft.com/office/drawing/2014/main" id="{0385AC5B-07B4-43F5-A029-D6C0EE37D6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026" y="1548456"/>
            <a:ext cx="3443185" cy="3416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1" name="Picture 2" descr="E:\академкнига\окружающий\тпо1.20.jpg">
            <a:extLst>
              <a:ext uri="{FF2B5EF4-FFF2-40B4-BE49-F238E27FC236}">
                <a16:creationId xmlns:a16="http://schemas.microsoft.com/office/drawing/2014/main" id="{8E388C48-0A7D-4FC9-A5F6-676A7D48A7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6861" y="1782382"/>
            <a:ext cx="3154358" cy="4334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64353" y="458756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315" y="1876424"/>
            <a:ext cx="9827172" cy="4033579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1" dirty="0"/>
              <a:t>первоначальных представлений о человеке как части общества: о правах и ответственности человека перед окружающими; об уважении и достоинстве; о своих правах и правах других людей; готовности к проявлению взаимопомощи; конструктивному общению, к совместной деятельности со взрослыми и сверстниками; о нравственно-этических нормах поведения и межличностных отношений; предпочтениях в ситуациях выбора в пользу нравственно-этических норм; позитивного опыта соблюдения правил повседневного этикета, дисциплины в образовательной организации; проявления сопереживания, доброжелательности, толерантности, неприятия любых форм поведения, направленного на причинение физического, и морального вреда другим людям (</a:t>
            </a:r>
            <a:r>
              <a:rPr lang="ru-RU" sz="2001" b="1" dirty="0"/>
              <a:t>духовно-нравственное воспитание</a:t>
            </a:r>
            <a:r>
              <a:rPr lang="ru-RU" sz="2001" dirty="0"/>
              <a:t>);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9" name="Picture 2" descr="сканирование0034">
            <a:extLst>
              <a:ext uri="{FF2B5EF4-FFF2-40B4-BE49-F238E27FC236}">
                <a16:creationId xmlns:a16="http://schemas.microsoft.com/office/drawing/2014/main" id="{B035F063-0BB0-456D-BDF6-27F0F7EEB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986" y="1099696"/>
            <a:ext cx="6553782" cy="620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0" name="Text Box 4">
            <a:extLst>
              <a:ext uri="{FF2B5EF4-FFF2-40B4-BE49-F238E27FC236}">
                <a16:creationId xmlns:a16="http://schemas.microsoft.com/office/drawing/2014/main" id="{612CF08B-7A8B-44EA-824E-F2C64D00B5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2712" y="255966"/>
            <a:ext cx="9074467" cy="756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9240" tIns="51604" rIns="99240" bIns="51604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527" b="1">
                <a:solidFill>
                  <a:srgbClr val="800000"/>
                </a:solidFill>
              </a:rPr>
              <a:t>Интрига</a:t>
            </a:r>
          </a:p>
        </p:txBody>
      </p:sp>
      <p:pic>
        <p:nvPicPr>
          <p:cNvPr id="50181" name="Picture 4">
            <a:extLst>
              <a:ext uri="{FF2B5EF4-FFF2-40B4-BE49-F238E27FC236}">
                <a16:creationId xmlns:a16="http://schemas.microsoft.com/office/drawing/2014/main" id="{0F79477A-3179-431D-AB8F-126B254094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4808" y="3121499"/>
            <a:ext cx="1519413" cy="2160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3" name="Рисунок 7">
            <a:extLst>
              <a:ext uri="{FF2B5EF4-FFF2-40B4-BE49-F238E27FC236}">
                <a16:creationId xmlns:a16="http://schemas.microsoft.com/office/drawing/2014/main" id="{5A35BF90-322D-4592-8389-507212A95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14" y="1462301"/>
            <a:ext cx="2709737" cy="372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4" name="Рисунок 8">
            <a:extLst>
              <a:ext uri="{FF2B5EF4-FFF2-40B4-BE49-F238E27FC236}">
                <a16:creationId xmlns:a16="http://schemas.microsoft.com/office/drawing/2014/main" id="{28D519C8-D95F-47ED-AA03-84BFB4047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032" y="2510580"/>
            <a:ext cx="2709737" cy="3912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Рисунок 1">
            <a:extLst>
              <a:ext uri="{FF2B5EF4-FFF2-40B4-BE49-F238E27FC236}">
                <a16:creationId xmlns:a16="http://schemas.microsoft.com/office/drawing/2014/main" id="{E5557A2B-2DAF-4FE5-AC69-667F1E5814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573" y="369750"/>
            <a:ext cx="2776255" cy="3481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Рисунок 9">
            <a:extLst>
              <a:ext uri="{FF2B5EF4-FFF2-40B4-BE49-F238E27FC236}">
                <a16:creationId xmlns:a16="http://schemas.microsoft.com/office/drawing/2014/main" id="{5EB91186-9A3A-4E1E-956C-EDF2A5050C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46" y="1038602"/>
            <a:ext cx="3427432" cy="3551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8" name="Рисунок 1">
            <a:extLst>
              <a:ext uri="{FF2B5EF4-FFF2-40B4-BE49-F238E27FC236}">
                <a16:creationId xmlns:a16="http://schemas.microsoft.com/office/drawing/2014/main" id="{9EAD35D5-0B62-43F2-8BDE-77DEACC97A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036" y="229712"/>
            <a:ext cx="3215624" cy="3551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Рисунок 2">
            <a:extLst>
              <a:ext uri="{FF2B5EF4-FFF2-40B4-BE49-F238E27FC236}">
                <a16:creationId xmlns:a16="http://schemas.microsoft.com/office/drawing/2014/main" id="{5491061E-3E6B-46D3-8C0F-B7DE3A4C8B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9918" y="3986232"/>
            <a:ext cx="3901812" cy="2644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28853" y="718093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3847" y="1800225"/>
            <a:ext cx="10083271" cy="6136367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206" dirty="0"/>
              <a:t>позитивного опыта участия в творческой деятельности, интереса обучающихся к произведениям искусства и литературы, построенным на принципах нравственности и гуманизма, уважительного отношения и интереса к культурным традициям и творчеству своего и других народов (</a:t>
            </a:r>
            <a:r>
              <a:rPr lang="ru-RU" sz="2206" b="1" dirty="0"/>
              <a:t>эстетическое воспитание</a:t>
            </a:r>
            <a:r>
              <a:rPr lang="ru-RU" sz="2206" dirty="0"/>
              <a:t>);</a:t>
            </a:r>
          </a:p>
        </p:txBody>
      </p:sp>
      <p:pic>
        <p:nvPicPr>
          <p:cNvPr id="53253" name="Рисунок 3">
            <a:extLst>
              <a:ext uri="{FF2B5EF4-FFF2-40B4-BE49-F238E27FC236}">
                <a16:creationId xmlns:a16="http://schemas.microsoft.com/office/drawing/2014/main" id="{5191D6FE-BA09-4516-A3F5-2AF0F801E3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7" y="3960962"/>
            <a:ext cx="2774504" cy="33241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4" name="Рисунок 4">
            <a:extLst>
              <a:ext uri="{FF2B5EF4-FFF2-40B4-BE49-F238E27FC236}">
                <a16:creationId xmlns:a16="http://schemas.microsoft.com/office/drawing/2014/main" id="{E87A8E57-734D-4323-AD0E-9050E0D33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042" y="3456711"/>
            <a:ext cx="3147356" cy="325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5" name="Рисунок 5">
            <a:extLst>
              <a:ext uri="{FF2B5EF4-FFF2-40B4-BE49-F238E27FC236}">
                <a16:creationId xmlns:a16="http://schemas.microsoft.com/office/drawing/2014/main" id="{C8F8E13F-4A2A-45FB-92FD-F78ECBC51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893" y="3781425"/>
            <a:ext cx="3152608" cy="325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6700" y="420255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4350" y="-1803606"/>
            <a:ext cx="9828922" cy="754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1" dirty="0"/>
              <a:t>понимания важности научных знаний для жизни человека и развития общества; познавательных интересов, позитивного опыта познавательной деятельности, умения организовывать самостоятельное познание окружающего мира (</a:t>
            </a:r>
            <a:r>
              <a:rPr lang="ru-RU" sz="2001" b="1" dirty="0"/>
              <a:t>формирование первоначальных представлений о научной картине мира</a:t>
            </a:r>
            <a:r>
              <a:rPr lang="ru-RU" sz="2001" dirty="0"/>
              <a:t>);</a:t>
            </a:r>
          </a:p>
        </p:txBody>
      </p:sp>
      <p:pic>
        <p:nvPicPr>
          <p:cNvPr id="54277" name="Рисунок 3">
            <a:extLst>
              <a:ext uri="{FF2B5EF4-FFF2-40B4-BE49-F238E27FC236}">
                <a16:creationId xmlns:a16="http://schemas.microsoft.com/office/drawing/2014/main" id="{2DDA06CC-3A1A-4A79-871F-E04919EDD1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981" y="3699980"/>
            <a:ext cx="3399424" cy="3492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8" name="Рисунок 6">
            <a:extLst>
              <a:ext uri="{FF2B5EF4-FFF2-40B4-BE49-F238E27FC236}">
                <a16:creationId xmlns:a16="http://schemas.microsoft.com/office/drawing/2014/main" id="{E4EA8599-6C25-478A-A25A-4E4997D6A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360" y="3167010"/>
            <a:ext cx="3257636" cy="3513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Рисунок 3">
            <a:extLst>
              <a:ext uri="{FF2B5EF4-FFF2-40B4-BE49-F238E27FC236}">
                <a16:creationId xmlns:a16="http://schemas.microsoft.com/office/drawing/2014/main" id="{F07B54F9-D74C-4C0E-BA47-0C4AD1A8B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751" y="2773151"/>
            <a:ext cx="3070335" cy="3675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93900" y="387785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9078" y="1675945"/>
            <a:ext cx="9828922" cy="46160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001" dirty="0"/>
              <a:t>готовности соблюдать правила безопасного поведения в окружающей образовательной, социальной и информационной средах, бережного, отношения к здоровью, физическому и психическому состоянию; понимания важности физического развития, здорового питания, занятий физической культурой и спортом (</a:t>
            </a:r>
            <a:r>
              <a:rPr lang="ru-RU" sz="2001" b="1" dirty="0"/>
              <a:t>физическое воспитание и формирование здорового образа жизни</a:t>
            </a:r>
            <a:r>
              <a:rPr lang="ru-RU" sz="2001" dirty="0"/>
              <a:t>);</a:t>
            </a:r>
          </a:p>
        </p:txBody>
      </p:sp>
      <p:pic>
        <p:nvPicPr>
          <p:cNvPr id="55301" name="Рисунок 4">
            <a:extLst>
              <a:ext uri="{FF2B5EF4-FFF2-40B4-BE49-F238E27FC236}">
                <a16:creationId xmlns:a16="http://schemas.microsoft.com/office/drawing/2014/main" id="{526C4116-1961-45D5-927F-FD64278F0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78" y="3896081"/>
            <a:ext cx="2853276" cy="33906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2" name="Рисунок 5">
            <a:extLst>
              <a:ext uri="{FF2B5EF4-FFF2-40B4-BE49-F238E27FC236}">
                <a16:creationId xmlns:a16="http://schemas.microsoft.com/office/drawing/2014/main" id="{BA9D19A3-3CB8-4B6B-9247-6EBB861F3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952" y="3983947"/>
            <a:ext cx="3297897" cy="29758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303" name="Рисунок 6">
            <a:extLst>
              <a:ext uri="{FF2B5EF4-FFF2-40B4-BE49-F238E27FC236}">
                <a16:creationId xmlns:a16="http://schemas.microsoft.com/office/drawing/2014/main" id="{4C80322F-5DD1-467D-8236-F59C816E4C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73" y="3314210"/>
            <a:ext cx="2935547" cy="3464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1769" y="711092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8314" y="1750873"/>
            <a:ext cx="9827172" cy="4061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206" dirty="0"/>
              <a:t>понимания ценности труда в жизни человека и общества; уважения к труду и людям труда, бережного отношения к результатам труда; навыков самообслуживания; понимания важности добросовестного и творческого труда; интереса к различным профессиям (</a:t>
            </a:r>
            <a:r>
              <a:rPr lang="ru-RU" sz="2206" b="1" dirty="0"/>
              <a:t>трудовое воспитание</a:t>
            </a:r>
            <a:r>
              <a:rPr lang="ru-RU" sz="2206" dirty="0"/>
              <a:t>);</a:t>
            </a:r>
          </a:p>
          <a:p>
            <a:pPr>
              <a:defRPr/>
            </a:pPr>
            <a:endParaRPr lang="ru-RU" dirty="0"/>
          </a:p>
        </p:txBody>
      </p:sp>
      <p:pic>
        <p:nvPicPr>
          <p:cNvPr id="56325" name="Рисунок 3">
            <a:extLst>
              <a:ext uri="{FF2B5EF4-FFF2-40B4-BE49-F238E27FC236}">
                <a16:creationId xmlns:a16="http://schemas.microsoft.com/office/drawing/2014/main" id="{0E5F29B3-5749-4825-8A27-A964A077B7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1901" y="3552980"/>
            <a:ext cx="3947322" cy="3222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6" name="Рисунок 4">
            <a:extLst>
              <a:ext uri="{FF2B5EF4-FFF2-40B4-BE49-F238E27FC236}">
                <a16:creationId xmlns:a16="http://schemas.microsoft.com/office/drawing/2014/main" id="{B501328E-321F-41B8-9E68-763AE3D054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4838" y="3552980"/>
            <a:ext cx="2683479" cy="364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4ECE8E-7378-4A6D-845F-A9E7F9FCA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6300" y="398625"/>
            <a:ext cx="9154989" cy="430617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941" dirty="0"/>
              <a:t>Новая редакция ФГОС 2019 год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59EDF4A-C4F1-49DC-B385-3958C5402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3565" y="1669473"/>
            <a:ext cx="9827172" cy="406110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ru-RU" sz="2206" dirty="0"/>
              <a:t>первоначальных представлений о ценности жизни на Земле и необходимости сохранения живой планеты; бережного отношения к природе; основах экологической культуры; нетерпимого отношения к действиям, приносящим вред природе, жестокому обращению с животными (</a:t>
            </a:r>
            <a:r>
              <a:rPr lang="ru-RU" sz="2206" b="1" dirty="0"/>
              <a:t>экологическое воспитание</a:t>
            </a:r>
            <a:r>
              <a:rPr lang="ru-RU" sz="2206" dirty="0"/>
              <a:t>).</a:t>
            </a:r>
          </a:p>
        </p:txBody>
      </p:sp>
      <p:pic>
        <p:nvPicPr>
          <p:cNvPr id="57349" name="Рисунок 3">
            <a:extLst>
              <a:ext uri="{FF2B5EF4-FFF2-40B4-BE49-F238E27FC236}">
                <a16:creationId xmlns:a16="http://schemas.microsoft.com/office/drawing/2014/main" id="{B8E6878F-6D09-45E1-9241-2FDED72D6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4649" y="3086487"/>
            <a:ext cx="2961805" cy="3133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0" name="Рисунок 4">
            <a:extLst>
              <a:ext uri="{FF2B5EF4-FFF2-40B4-BE49-F238E27FC236}">
                <a16:creationId xmlns:a16="http://schemas.microsoft.com/office/drawing/2014/main" id="{23BC2409-9736-45F9-80C9-D3D9C50A5B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3" y="3862825"/>
            <a:ext cx="3654994" cy="3192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51" name="Рисунок 5">
            <a:extLst>
              <a:ext uri="{FF2B5EF4-FFF2-40B4-BE49-F238E27FC236}">
                <a16:creationId xmlns:a16="http://schemas.microsoft.com/office/drawing/2014/main" id="{0DAECE7D-21E2-4023-808E-7BD17678C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5397" y="3780552"/>
            <a:ext cx="2447165" cy="3275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53" y="208028"/>
            <a:ext cx="5085952" cy="349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082" y="3384381"/>
            <a:ext cx="4754201" cy="28789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 descr="\\srv-fsdb\Medialibrary\Фото 2018-2019\2019.02.20_Физическая среда\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15" y="4734331"/>
            <a:ext cx="3294906" cy="2192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\\srv-fsdb\Medialibrary\Фото 2018-2019\2019.03.28_Конференция_3&amp;4 классы\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806" y="911714"/>
            <a:ext cx="3136088" cy="2086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68109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622301" y="428625"/>
            <a:ext cx="8571651" cy="6411404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0027" tIns="45009" rIns="90027" bIns="45009" anchorCtr="1"/>
          <a:lstStyle/>
          <a:p>
            <a:pPr>
              <a:defRPr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Метапредметные результаты выпускников</a:t>
            </a:r>
          </a:p>
          <a:p>
            <a:pPr>
              <a:defRPr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подлежат оцениванию</a:t>
            </a:r>
          </a:p>
          <a:p>
            <a:pPr>
              <a:defRPr/>
            </a:pP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соответствии с требованиями ФГОС</a:t>
            </a:r>
          </a:p>
          <a:p>
            <a:pPr algn="just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Метапредметные УУД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основа формирования и изучения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метапредметных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результатов </a:t>
            </a:r>
          </a:p>
          <a:p>
            <a:pPr algn="just">
              <a:defRPr/>
            </a:pPr>
            <a:r>
              <a:rPr lang="ru-RU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урочной и внеурочной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деятельности:</a:t>
            </a:r>
          </a:p>
          <a:p>
            <a:pPr marL="342995" indent="-342995" algn="just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just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r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marL="342995" indent="-342995" algn="r">
              <a:buFontTx/>
              <a:buChar char="-"/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defRPr/>
            </a:pPr>
            <a:endParaRPr lang="ru-RU" sz="2800" dirty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sp>
        <p:nvSpPr>
          <p:cNvPr id="5" name="Овальная выноска 4"/>
          <p:cNvSpPr/>
          <p:nvPr/>
        </p:nvSpPr>
        <p:spPr>
          <a:xfrm>
            <a:off x="172425" y="3447050"/>
            <a:ext cx="2829066" cy="899839"/>
          </a:xfrm>
          <a:prstGeom prst="wedgeEllipseCallout">
            <a:avLst>
              <a:gd name="adj1" fmla="val -24181"/>
              <a:gd name="adj2" fmla="val -8213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Программа формирования УУД</a:t>
            </a:r>
          </a:p>
        </p:txBody>
      </p:sp>
      <p:sp>
        <p:nvSpPr>
          <p:cNvPr id="7" name="Овальная выноска 6"/>
          <p:cNvSpPr/>
          <p:nvPr/>
        </p:nvSpPr>
        <p:spPr>
          <a:xfrm>
            <a:off x="6184900" y="3625618"/>
            <a:ext cx="2646998" cy="1155435"/>
          </a:xfrm>
          <a:prstGeom prst="wedgeEllipseCallout">
            <a:avLst>
              <a:gd name="adj1" fmla="val -131282"/>
              <a:gd name="adj2" fmla="val -8360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духовно-нравственного воспитания и развития</a:t>
            </a:r>
          </a:p>
        </p:txBody>
      </p:sp>
      <p:sp>
        <p:nvSpPr>
          <p:cNvPr id="8" name="Овальная выноска 7"/>
          <p:cNvSpPr/>
          <p:nvPr/>
        </p:nvSpPr>
        <p:spPr>
          <a:xfrm>
            <a:off x="4009011" y="5209965"/>
            <a:ext cx="2646998" cy="899839"/>
          </a:xfrm>
          <a:prstGeom prst="wedgeEllipseCallout">
            <a:avLst>
              <a:gd name="adj1" fmla="val -92657"/>
              <a:gd name="adj2" fmla="val -230776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экологического воспитания и ЗОЖ</a:t>
            </a:r>
          </a:p>
        </p:txBody>
      </p:sp>
      <p:sp>
        <p:nvSpPr>
          <p:cNvPr id="6" name="Овальная выноска 5"/>
          <p:cNvSpPr/>
          <p:nvPr/>
        </p:nvSpPr>
        <p:spPr>
          <a:xfrm>
            <a:off x="3079513" y="3634328"/>
            <a:ext cx="2646998" cy="899839"/>
          </a:xfrm>
          <a:prstGeom prst="wedgeEllipseCallout">
            <a:avLst>
              <a:gd name="adj1" fmla="val -37631"/>
              <a:gd name="adj2" fmla="val -86029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63" tIns="45732" rIns="91463" bIns="45732" anchor="ctr"/>
          <a:lstStyle/>
          <a:p>
            <a:pPr>
              <a:defRPr/>
            </a:pPr>
            <a:r>
              <a:rPr lang="ru-RU" sz="1401" b="1" dirty="0">
                <a:latin typeface="Times New Roman" pitchFamily="18" charset="0"/>
                <a:cs typeface="Times New Roman" pitchFamily="18" charset="0"/>
              </a:rPr>
              <a:t>Программы внеурочной деятельности</a:t>
            </a:r>
          </a:p>
        </p:txBody>
      </p:sp>
      <p:pic>
        <p:nvPicPr>
          <p:cNvPr id="3074" name="Picture 2" descr="\\srv-fsdb\Medialibrary\Фото 2018-2019\2019.02.15_ЭМУ эрудит\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71" y="5094029"/>
            <a:ext cx="3414579" cy="2272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363243"/>
      </p:ext>
    </p:extLst>
  </p:cSld>
  <p:clrMapOvr>
    <a:masterClrMapping/>
  </p:clrMapOvr>
  <p:transition spd="med">
    <p:fad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753"/>
          <a:stretch/>
        </p:blipFill>
        <p:spPr bwMode="auto">
          <a:xfrm>
            <a:off x="20110" y="1266825"/>
            <a:ext cx="10076390" cy="6295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76EACFC-A5DD-4886-8C94-5484EEEC14E4}"/>
              </a:ext>
            </a:extLst>
          </p:cNvPr>
          <p:cNvSpPr txBox="1"/>
          <p:nvPr/>
        </p:nvSpPr>
        <p:spPr>
          <a:xfrm>
            <a:off x="850900" y="504825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2009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AFCB3B-61BB-44FF-AAB7-C46C5CDE3BF8}"/>
              </a:ext>
            </a:extLst>
          </p:cNvPr>
          <p:cNvSpPr txBox="1"/>
          <p:nvPr/>
        </p:nvSpPr>
        <p:spPr>
          <a:xfrm>
            <a:off x="5422900" y="504824"/>
            <a:ext cx="11208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94645232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10679" y="-41054"/>
            <a:ext cx="9075421" cy="121833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9761" y="1564749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использовать наблюдения для получения информации об особенностях изучаемого объекта;</a:t>
            </a:r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4808" y="1352682"/>
            <a:ext cx="3563162" cy="41589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404" y="5687037"/>
            <a:ext cx="4306624" cy="1218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60" y="2775073"/>
            <a:ext cx="3444540" cy="4130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50350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421" y="535173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9267" y="1478813"/>
            <a:ext cx="5041901" cy="1394460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проводить по предложенному плану опыт (небольшое несложное исследование) по установлению особенностей объекта изучения, причинно-следственных связей и зависимостей объектов между собой;</a:t>
            </a:r>
          </a:p>
          <a:p>
            <a:endParaRPr lang="ru-RU" sz="1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67" y="3498383"/>
            <a:ext cx="3535888" cy="1867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675" y="5365453"/>
            <a:ext cx="3053070" cy="1184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910" y="352631"/>
            <a:ext cx="3425767" cy="179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948" y="3289797"/>
            <a:ext cx="3840577" cy="3537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65811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89" y="341563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456609" y="3205180"/>
            <a:ext cx="5041901" cy="1179016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формулировать выводы по результатам проведенного наблюдения, опыта;</a:t>
            </a:r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854" y="4684113"/>
            <a:ext cx="3074705" cy="1620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349" y="2842202"/>
            <a:ext cx="2669915" cy="3080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5738" y="5131238"/>
            <a:ext cx="4363850" cy="2003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081902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884" y="306753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3838" y="2813021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устанавливать основания для сравнения; </a:t>
            </a:r>
          </a:p>
          <a:p>
            <a:endParaRPr lang="ru-RU" sz="1400" dirty="0"/>
          </a:p>
          <a:p>
            <a:endParaRPr lang="ru-RU" sz="14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2073" y="3379360"/>
            <a:ext cx="2675114" cy="2650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554" y="436540"/>
            <a:ext cx="2177485" cy="190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965" y="3709397"/>
            <a:ext cx="2179502" cy="27713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077838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500" y="421748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" y="2582960"/>
            <a:ext cx="5041901" cy="532686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формулировать выводы по результатам</a:t>
            </a:r>
            <a:r>
              <a:rPr lang="en-US" sz="1400" b="1" dirty="0"/>
              <a:t> </a:t>
            </a:r>
            <a:r>
              <a:rPr lang="ru-RU" sz="1400" b="1" dirty="0"/>
              <a:t>сравнения;</a:t>
            </a:r>
          </a:p>
          <a:p>
            <a:endParaRPr lang="ru-RU" sz="1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2864" y="2067064"/>
            <a:ext cx="4184321" cy="382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93" y="3524425"/>
            <a:ext cx="3904736" cy="154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50690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57646" y="-72020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7877" y="1188323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объединять части объекта (объекты) по определенному признаку;</a:t>
            </a:r>
          </a:p>
          <a:p>
            <a:endParaRPr lang="ru-RU" sz="1400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549" y="1488974"/>
            <a:ext cx="3733253" cy="21569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491" y="4121303"/>
            <a:ext cx="2719369" cy="2664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96465"/>
            <a:ext cx="2958123" cy="184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64" y="4195345"/>
            <a:ext cx="3250758" cy="1938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762" y="3775329"/>
            <a:ext cx="2496343" cy="2778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1736" y="2319561"/>
            <a:ext cx="3189372" cy="1037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128120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89" y="276225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3363" y="1955215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определять существенный признак для классификации; классифицировать несложные объекты;</a:t>
            </a:r>
          </a:p>
          <a:p>
            <a:endParaRPr lang="ru-RU" sz="14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4217" y="1320013"/>
            <a:ext cx="3018137" cy="2991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841" y="4654833"/>
            <a:ext cx="4187497" cy="17252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67" y="4115008"/>
            <a:ext cx="4758293" cy="2100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038867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35785" y="-156605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86463" y="1995848"/>
            <a:ext cx="4748382" cy="1179016"/>
          </a:xfrm>
          <a:prstGeom prst="rect">
            <a:avLst/>
          </a:prstGeom>
        </p:spPr>
        <p:txBody>
          <a:bodyPr wrap="square"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использовать знаково-символические средства для представления информации и создания несложных моделей изучаемых объектов;</a:t>
            </a:r>
          </a:p>
          <a:p>
            <a:endParaRPr lang="ru-RU" sz="14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845" y="1389346"/>
            <a:ext cx="4962491" cy="1635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992" y="3326102"/>
            <a:ext cx="3856877" cy="3233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20" y="5245862"/>
            <a:ext cx="4589560" cy="1076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568823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9558" y="271915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Познавательные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49558" y="2124721"/>
            <a:ext cx="5041901" cy="1179016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осознанно использовать базовые </a:t>
            </a:r>
            <a:r>
              <a:rPr lang="ru-RU" sz="1400" b="1" dirty="0" err="1"/>
              <a:t>межпредметные</a:t>
            </a:r>
            <a:r>
              <a:rPr lang="ru-RU" sz="1400" b="1" dirty="0"/>
              <a:t> понятия и термины, отражающие связи и отношения между объектами, явлениями, процессами окружающего мира (в рамках изученного). 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122" y="843605"/>
            <a:ext cx="3438420" cy="234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9660" y="3784601"/>
            <a:ext cx="2493536" cy="19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613" y="4165504"/>
            <a:ext cx="4639568" cy="1203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411" y="5796542"/>
            <a:ext cx="4044024" cy="703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3499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1" dirty="0"/>
              <a:t>Работа с информацией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37886" y="1955215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выбирать источник для получения информации (учебник, цифровые электронные средства, справочник, Интернет);</a:t>
            </a:r>
          </a:p>
          <a:p>
            <a:endParaRPr lang="ru-RU" sz="1400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416" y="3179387"/>
            <a:ext cx="3396554" cy="3542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0579" y="3416333"/>
            <a:ext cx="913845" cy="1165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1082" y="3702026"/>
            <a:ext cx="2968725" cy="3034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004" y="1478812"/>
            <a:ext cx="1241560" cy="163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5544" y="1478812"/>
            <a:ext cx="1245721" cy="16302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7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0030" y="1478813"/>
            <a:ext cx="1246193" cy="1613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310616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1" dirty="0"/>
              <a:t>Работа с информацией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36153" y="1548474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анализировать текстовую, изобразительную, звуковую информацию в соответствии с учебной задачей;</a:t>
            </a:r>
          </a:p>
          <a:p>
            <a:endParaRPr lang="ru-RU" sz="14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1007" y="1233139"/>
            <a:ext cx="3462796" cy="4418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794" y="2989090"/>
            <a:ext cx="3025450" cy="3821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008" y="4083874"/>
            <a:ext cx="2622489" cy="2319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360663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20" y="325999"/>
            <a:ext cx="5798185" cy="1127424"/>
          </a:xfrm>
        </p:spPr>
        <p:txBody>
          <a:bodyPr>
            <a:normAutofit fontScale="90000"/>
          </a:bodyPr>
          <a:lstStyle/>
          <a:p>
            <a:r>
              <a:rPr lang="ru-RU" sz="4001" dirty="0"/>
              <a:t>Работа с информацией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4769" y="2872454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использовать схемы, таблицы для представления информации; </a:t>
            </a:r>
          </a:p>
          <a:p>
            <a:endParaRPr lang="ru-RU" sz="1400" dirty="0"/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6550" y="1273405"/>
            <a:ext cx="4747789" cy="13653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0849" y="2828621"/>
            <a:ext cx="4747352" cy="17495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224" y="4603416"/>
            <a:ext cx="4190314" cy="2436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68108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1" dirty="0"/>
              <a:t>Работа с информацией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555" y="2147533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подбирать иллюстративный материал (рисунки, фото, плакаты) к тексту выступления.</a:t>
            </a:r>
          </a:p>
          <a:p>
            <a:endParaRPr lang="ru-RU" sz="1400" dirty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55" y="3303275"/>
            <a:ext cx="3811185" cy="13443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887" y="2987420"/>
            <a:ext cx="3036794" cy="355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0367" y="1442106"/>
            <a:ext cx="2470949" cy="33204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543" y="4762540"/>
            <a:ext cx="4317128" cy="1953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89149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1" dirty="0"/>
              <a:t>Регулятивные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" y="2034616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понимать учебную задачу, сохранять ее в процессе учебной деятельности;</a:t>
            </a:r>
          </a:p>
          <a:p>
            <a:endParaRPr lang="ru-RU" sz="1400" dirty="0"/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266" y="1383972"/>
            <a:ext cx="2955415" cy="1668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599" y="3305025"/>
            <a:ext cx="2670207" cy="304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7582" y="3197685"/>
            <a:ext cx="2601466" cy="3151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6152" y="3197686"/>
            <a:ext cx="2663125" cy="3151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724324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300" y="309735"/>
            <a:ext cx="5798185" cy="1127424"/>
          </a:xfrm>
        </p:spPr>
        <p:txBody>
          <a:bodyPr>
            <a:normAutofit/>
          </a:bodyPr>
          <a:lstStyle/>
          <a:p>
            <a:r>
              <a:rPr lang="ru-RU" sz="4001" dirty="0"/>
              <a:t>Регулятивные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3963" y="2114016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планировать способы решения учебной задачи, намечать операции, с помощью которых можно получить результат; </a:t>
            </a:r>
          </a:p>
          <a:p>
            <a:endParaRPr lang="ru-RU" sz="1400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793" y="1187118"/>
            <a:ext cx="2433397" cy="3244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959" y="3925488"/>
            <a:ext cx="3981522" cy="2033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690" y="4431304"/>
            <a:ext cx="3483950" cy="2401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620833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7500" y="247973"/>
            <a:ext cx="5798185" cy="1127424"/>
          </a:xfrm>
        </p:spPr>
        <p:txBody>
          <a:bodyPr>
            <a:normAutofit/>
          </a:bodyPr>
          <a:lstStyle/>
          <a:p>
            <a:r>
              <a:rPr lang="ru-RU" sz="4001" dirty="0"/>
              <a:t>Регулятивные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964" y="1955214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выстраивать последовательность выбранных операций;</a:t>
            </a:r>
          </a:p>
          <a:p>
            <a:endParaRPr lang="ru-RU" sz="1400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866" y="760234"/>
            <a:ext cx="4365872" cy="1354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577" y="3862978"/>
            <a:ext cx="5161638" cy="1746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6020" y="2706948"/>
            <a:ext cx="1502170" cy="4058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2322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2401" y="260663"/>
            <a:ext cx="5798185" cy="1127424"/>
          </a:xfrm>
        </p:spPr>
        <p:txBody>
          <a:bodyPr>
            <a:normAutofit/>
          </a:bodyPr>
          <a:lstStyle/>
          <a:p>
            <a:r>
              <a:rPr lang="ru-RU" sz="4001" dirty="0"/>
              <a:t>Регулятивные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6945" y="2114018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контролировать и оценивать результаты и процесс деятельности;</a:t>
            </a:r>
          </a:p>
          <a:p>
            <a:endParaRPr lang="ru-RU" sz="1400" b="1" dirty="0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136" y="3132140"/>
            <a:ext cx="2106647" cy="2793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394" y="1565984"/>
            <a:ext cx="2141058" cy="1989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244" y="3305026"/>
            <a:ext cx="4384559" cy="33864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6510" y="480895"/>
            <a:ext cx="2573151" cy="1633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1494" y="2590198"/>
            <a:ext cx="2202734" cy="1632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9840" y="2623077"/>
            <a:ext cx="1179944" cy="1210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9375" y="4204703"/>
            <a:ext cx="652121" cy="911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90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782" y="4202084"/>
            <a:ext cx="1769066" cy="2489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927622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95373" y="430104"/>
            <a:ext cx="5798185" cy="1127424"/>
          </a:xfrm>
        </p:spPr>
        <p:txBody>
          <a:bodyPr>
            <a:normAutofit/>
          </a:bodyPr>
          <a:lstStyle/>
          <a:p>
            <a:r>
              <a:rPr lang="ru-RU" sz="4001" dirty="0"/>
              <a:t>Регулятивные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6945" y="2114018"/>
            <a:ext cx="5041901" cy="963573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endParaRPr lang="ru-RU" sz="1400" dirty="0"/>
          </a:p>
          <a:p>
            <a:r>
              <a:rPr lang="ru-RU" sz="1400" b="1" dirty="0"/>
              <a:t>устанавливать причины успеха/неудач деятельности; корректировать свои учебные действия для преодоления ошибок.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769" y="2749221"/>
            <a:ext cx="4222592" cy="289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898" y="4197740"/>
            <a:ext cx="1826403" cy="2469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00177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74361" y="-25655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Коммуникативные УУД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87251" y="1875816"/>
            <a:ext cx="5041901" cy="748129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осуществлять смысловое чтение текстов различного вида, жанра, стиля – определять тему, главную мысль, назначение текста (в пределах изученного);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051" y="3384424"/>
            <a:ext cx="2667412" cy="1920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672" y="1320012"/>
            <a:ext cx="3702454" cy="1677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812" y="3543227"/>
            <a:ext cx="2125917" cy="294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8305" y="2997870"/>
            <a:ext cx="2647503" cy="3275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53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946" y="5327113"/>
            <a:ext cx="2450212" cy="1893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477057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8084" y="-97321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Коммуникативные УУД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77370" y="2418881"/>
            <a:ext cx="5200718" cy="1394460"/>
          </a:xfrm>
          <a:prstGeom prst="rect">
            <a:avLst/>
          </a:prstGeom>
        </p:spPr>
        <p:txBody>
          <a:bodyPr wrap="square" lIns="100812" tIns="50407" rIns="100812" bIns="50407">
            <a:spAutoFit/>
          </a:bodyPr>
          <a:lstStyle/>
          <a:p>
            <a:r>
              <a:rPr lang="ru-RU" sz="1400" b="1" dirty="0"/>
              <a:t>использовать языковые средства, соответствующие учебной познавательной задаче, ситуации повседневного общения;</a:t>
            </a:r>
          </a:p>
          <a:p>
            <a:r>
              <a:rPr lang="ru-RU" sz="1400" b="1" dirty="0"/>
              <a:t>участвовать в диалоге, соблюдать правила ведения диалога (слушать собеседника, признавать возможность существования разных точек зрения, корректно и аргументировано высказывать свое мнение);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398" y="1386389"/>
            <a:ext cx="3686645" cy="206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611" y="3622627"/>
            <a:ext cx="3870385" cy="2212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92" y="5097663"/>
            <a:ext cx="3682459" cy="1433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156229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79226" y="31748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Коммуникативные УУД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470874" y="1541560"/>
            <a:ext cx="5041901" cy="1394460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осознанно строить в соответствии с поставленной задачей речевое высказывание; </a:t>
            </a:r>
          </a:p>
          <a:p>
            <a:r>
              <a:rPr lang="ru-RU" sz="1400" b="1" dirty="0"/>
              <a:t>составлять устные и письменные тексты (описание, рассуждение, повествование) на темы, доступные младшему школьнику;</a:t>
            </a:r>
          </a:p>
          <a:p>
            <a:endParaRPr lang="ru-RU" sz="14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74" y="3507838"/>
            <a:ext cx="2380043" cy="3073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950" y="3617303"/>
            <a:ext cx="2855356" cy="1913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15401" y="1343281"/>
            <a:ext cx="3218566" cy="301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233" y="5012451"/>
            <a:ext cx="3740230" cy="12069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9415488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19708" y="-119016"/>
            <a:ext cx="9075421" cy="1260343"/>
          </a:xfrm>
        </p:spPr>
        <p:txBody>
          <a:bodyPr>
            <a:normAutofit/>
          </a:bodyPr>
          <a:lstStyle/>
          <a:p>
            <a:r>
              <a:rPr lang="ru-RU" sz="4001" dirty="0"/>
              <a:t>Коммуникативные УУД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373" y="2988973"/>
            <a:ext cx="5041901" cy="532686"/>
          </a:xfrm>
          <a:prstGeom prst="rect">
            <a:avLst/>
          </a:prstGeom>
        </p:spPr>
        <p:txBody>
          <a:bodyPr lIns="100812" tIns="50407" rIns="100812" bIns="50407">
            <a:spAutoFit/>
          </a:bodyPr>
          <a:lstStyle/>
          <a:p>
            <a:r>
              <a:rPr lang="ru-RU" sz="1400" b="1" dirty="0"/>
              <a:t>готовить небольшие публичные выступления;</a:t>
            </a:r>
          </a:p>
          <a:p>
            <a:endParaRPr lang="ru-RU" sz="14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405" y="1399412"/>
            <a:ext cx="3612296" cy="1073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7714" y="2448273"/>
            <a:ext cx="2827127" cy="3144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407" y="4778407"/>
            <a:ext cx="2708253" cy="1838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8204117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8500" y="42308"/>
            <a:ext cx="9075421" cy="1260343"/>
          </a:xfrm>
        </p:spPr>
        <p:txBody>
          <a:bodyPr>
            <a:normAutofit/>
          </a:bodyPr>
          <a:lstStyle/>
          <a:p>
            <a:r>
              <a:rPr lang="ru-RU" sz="3501" dirty="0"/>
              <a:t>Умения участвовать в совместной деятельности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06960" y="1955215"/>
            <a:ext cx="5399800" cy="963573"/>
          </a:xfrm>
          <a:prstGeom prst="rect">
            <a:avLst/>
          </a:prstGeom>
        </p:spPr>
        <p:txBody>
          <a:bodyPr wrap="square" lIns="100812" tIns="50407" rIns="100812" bIns="50407">
            <a:spAutoFit/>
          </a:bodyPr>
          <a:lstStyle/>
          <a:p>
            <a:r>
              <a:rPr lang="ru-RU" sz="1400" b="1" dirty="0"/>
              <a:t>понимать и принимать цель совместной деятельности; </a:t>
            </a:r>
          </a:p>
          <a:p>
            <a:r>
              <a:rPr lang="ru-RU" sz="1400" b="1" dirty="0"/>
              <a:t>обсуждать и согласовывать способы достижения общего результата;</a:t>
            </a:r>
          </a:p>
          <a:p>
            <a:endParaRPr lang="ru-RU" sz="1400" dirty="0"/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6302" y="1193376"/>
            <a:ext cx="3730658" cy="44969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4801" y="3305024"/>
            <a:ext cx="2820882" cy="3616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5974796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3700" y="123252"/>
            <a:ext cx="9075421" cy="1260343"/>
          </a:xfrm>
        </p:spPr>
        <p:txBody>
          <a:bodyPr>
            <a:normAutofit/>
          </a:bodyPr>
          <a:lstStyle/>
          <a:p>
            <a:r>
              <a:rPr lang="ru-RU" sz="3501" dirty="0"/>
              <a:t>Умения участвовать в совместной деятельности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488" y="2221446"/>
            <a:ext cx="5399800" cy="1179016"/>
          </a:xfrm>
          <a:prstGeom prst="rect">
            <a:avLst/>
          </a:prstGeom>
        </p:spPr>
        <p:txBody>
          <a:bodyPr wrap="square" lIns="100812" tIns="50407" rIns="100812" bIns="50407">
            <a:spAutoFit/>
          </a:bodyPr>
          <a:lstStyle/>
          <a:p>
            <a:r>
              <a:rPr lang="ru-RU" sz="1400" b="1" dirty="0"/>
              <a:t>распределять роли в совместной деятельности, проявлять готовность руководить и выполнять поручения;</a:t>
            </a:r>
          </a:p>
          <a:p>
            <a:r>
              <a:rPr lang="ru-RU" sz="1400" b="1" dirty="0"/>
              <a:t>осуществлять взаимный контроль в совместной деятельности, оценивать свой вклад в общее дело;</a:t>
            </a:r>
          </a:p>
          <a:p>
            <a:r>
              <a:rPr lang="ru-RU" sz="1400" b="1" dirty="0"/>
              <a:t>проявлять готовность толерантно разрешать конфликты.</a:t>
            </a: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956" y="1285258"/>
            <a:ext cx="2014931" cy="297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1886" y="900199"/>
            <a:ext cx="2531318" cy="2857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9955" y="4376188"/>
            <a:ext cx="2020920" cy="22812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1219" y="4544269"/>
            <a:ext cx="2281609" cy="1945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86" y="4868484"/>
            <a:ext cx="2809810" cy="894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745703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/>
          </p:cNvSpPr>
          <p:nvPr/>
        </p:nvSpPr>
        <p:spPr bwMode="auto">
          <a:xfrm>
            <a:off x="503966" y="324782"/>
            <a:ext cx="9436020" cy="6992649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0 w 21600"/>
              <a:gd name="T7" fmla="*/ 2147483647 h 21600"/>
              <a:gd name="T8" fmla="*/ 17694720 60000 65536"/>
              <a:gd name="T9" fmla="*/ 0 60000 65536"/>
              <a:gd name="T10" fmla="*/ 5898240 60000 65536"/>
              <a:gd name="T11" fmla="*/ 1179648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90027" tIns="45009" rIns="90027" bIns="45009" anchorCtr="1"/>
          <a:lstStyle/>
          <a:p>
            <a:pPr>
              <a:defRPr/>
            </a:pPr>
            <a:r>
              <a:rPr lang="ru-RU" sz="32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Оценка предметных результатов </a:t>
            </a:r>
          </a:p>
          <a:p>
            <a:pPr>
              <a:defRPr/>
            </a:pPr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представляет собой оценку достижения обучающимся планируемых результатов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 отдельным предметам учебного плана</a:t>
            </a:r>
          </a:p>
          <a:p>
            <a:pPr>
              <a:defRPr/>
            </a:pP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Оценивается:</a:t>
            </a:r>
          </a:p>
          <a:p>
            <a:pPr marL="342995" indent="-342995">
              <a:buFont typeface="Arial" pitchFamily="34" charset="0"/>
              <a:buChar char="•"/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основополагающих элементов научного знания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которая выражается через учебный материал различных курсов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(знания)</a:t>
            </a:r>
          </a:p>
          <a:p>
            <a:pPr marL="378124" indent="-378124">
              <a:buFont typeface="Arial" panose="020B0604020202020204" pitchFamily="34" charset="0"/>
              <a:buChar char="•"/>
              <a:defRPr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система формируемых действий с учебным материалом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которые направлены на применение знаний 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(предметные умения)</a:t>
            </a:r>
          </a:p>
          <a:p>
            <a:pPr>
              <a:defRPr/>
            </a:pP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Ученик научится…</a:t>
            </a:r>
          </a:p>
          <a:p>
            <a:pPr>
              <a:defRPr/>
            </a:pP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Ученик получит возможность научиться…</a:t>
            </a:r>
          </a:p>
          <a:p>
            <a:pPr>
              <a:defRPr/>
            </a:pP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Ведется в ходе текущего, промежуточного оценивания и при выполнении итоговых работ </a:t>
            </a:r>
          </a:p>
        </p:txBody>
      </p:sp>
    </p:spTree>
    <p:extLst>
      <p:ext uri="{BB962C8B-B14F-4D97-AF65-F5344CB8AC3E}">
        <p14:creationId xmlns:p14="http://schemas.microsoft.com/office/powerpoint/2010/main" val="1325849208"/>
      </p:ext>
    </p:extLst>
  </p:cSld>
  <p:clrMapOvr>
    <a:masterClrMapping/>
  </p:clrMapOvr>
  <p:transition spd="med">
    <p:fad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Снимок33333">
            <a:extLst>
              <a:ext uri="{FF2B5EF4-FFF2-40B4-BE49-F238E27FC236}">
                <a16:creationId xmlns:a16="http://schemas.microsoft.com/office/drawing/2014/main" id="{D5431B35-55C8-46F1-B7F3-23CCCEB73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3800" cy="756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AutoShape 3" descr="img13">
            <a:extLst>
              <a:ext uri="{FF2B5EF4-FFF2-40B4-BE49-F238E27FC236}">
                <a16:creationId xmlns:a16="http://schemas.microsoft.com/office/drawing/2014/main" id="{671524FB-AE62-4BEA-ACDB-8F8ED9463ED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873837" y="3613362"/>
            <a:ext cx="336127" cy="336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985">
              <a:solidFill>
                <a:srgbClr val="000000"/>
              </a:solidFill>
            </a:endParaRPr>
          </a:p>
        </p:txBody>
      </p:sp>
      <p:pic>
        <p:nvPicPr>
          <p:cNvPr id="17412" name="Рисунок 1">
            <a:extLst>
              <a:ext uri="{FF2B5EF4-FFF2-40B4-BE49-F238E27FC236}">
                <a16:creationId xmlns:a16="http://schemas.microsoft.com/office/drawing/2014/main" id="{6552359C-A915-49FB-BCBA-B364D63CB7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3496"/>
            <a:ext cx="10083800" cy="95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7FAD2ACF-6B33-433C-8A30-AC9354AEF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9045" y="1136178"/>
            <a:ext cx="10003270" cy="6505452"/>
          </a:xfrm>
          <a:prstGeom prst="rect">
            <a:avLst/>
          </a:prstGeom>
          <a:gradFill rotWithShape="1">
            <a:gsLst>
              <a:gs pos="0">
                <a:srgbClr val="A7EA52">
                  <a:tint val="50000"/>
                  <a:satMod val="300000"/>
                </a:srgbClr>
              </a:gs>
              <a:gs pos="35000">
                <a:srgbClr val="A7EA52">
                  <a:tint val="37000"/>
                  <a:satMod val="300000"/>
                </a:srgbClr>
              </a:gs>
              <a:gs pos="100000">
                <a:srgbClr val="A7EA52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A7EA52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pic>
      <p:sp>
        <p:nvSpPr>
          <p:cNvPr id="17414" name="Прямоугольник 2">
            <a:extLst>
              <a:ext uri="{FF2B5EF4-FFF2-40B4-BE49-F238E27FC236}">
                <a16:creationId xmlns:a16="http://schemas.microsoft.com/office/drawing/2014/main" id="{706A7BA7-76BC-480C-A32E-FDDA795AD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521" y="364137"/>
            <a:ext cx="7386061" cy="567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088" b="1">
                <a:solidFill>
                  <a:srgbClr val="000000"/>
                </a:solidFill>
              </a:rPr>
              <a:t>ОЦЕНКА КАЧЕСТВА ОБРАЗОВАНИЯ:</a:t>
            </a: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4FFEE6-DDF9-4195-8FDD-08325B37E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950" y="1475842"/>
            <a:ext cx="9444002" cy="3249663"/>
          </a:xfrm>
        </p:spPr>
        <p:txBody>
          <a:bodyPr>
            <a:noAutofit/>
          </a:bodyPr>
          <a:lstStyle/>
          <a:p>
            <a:pPr algn="ctr">
              <a:lnSpc>
                <a:spcPct val="90000"/>
              </a:lnSpc>
            </a:pPr>
            <a:r>
              <a:rPr lang="ru-RU" sz="6369" dirty="0"/>
              <a:t>Какие виды материалов 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ru-RU" sz="6369" dirty="0"/>
              <a:t>использует учитель</a:t>
            </a:r>
            <a:br>
              <a:rPr lang="en-US" dirty="0">
                <a:solidFill>
                  <a:schemeClr val="tx1"/>
                </a:solidFill>
              </a:rPr>
            </a:br>
            <a:r>
              <a:rPr lang="ru-RU" sz="6369" dirty="0"/>
              <a:t> для оценивания </a:t>
            </a:r>
          </a:p>
        </p:txBody>
      </p:sp>
    </p:spTree>
    <p:extLst>
      <p:ext uri="{BB962C8B-B14F-4D97-AF65-F5344CB8AC3E}">
        <p14:creationId xmlns:p14="http://schemas.microsoft.com/office/powerpoint/2010/main" val="281095802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D35A42-DC50-4477-ABAE-155D029987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411" y="157621"/>
            <a:ext cx="8626033" cy="891013"/>
          </a:xfrm>
        </p:spPr>
        <p:txBody>
          <a:bodyPr/>
          <a:lstStyle/>
          <a:p>
            <a:r>
              <a:rPr lang="ru-RU" sz="5790" dirty="0"/>
              <a:t>Виды оценивания </a:t>
            </a: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AF897092-4F71-4DE3-AA97-2983CCC605EC}"/>
              </a:ext>
            </a:extLst>
          </p:cNvPr>
          <p:cNvGraphicFramePr/>
          <p:nvPr/>
        </p:nvGraphicFramePr>
        <p:xfrm>
          <a:off x="-1077569" y="2033381"/>
          <a:ext cx="12153994" cy="4410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9693901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A02AF4E8-25AE-4DD4-A616-AE58ECB08980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76605" y="1160689"/>
            <a:ext cx="9290752" cy="543097"/>
          </a:xfrm>
        </p:spPr>
        <p:txBody>
          <a:bodyPr/>
          <a:lstStyle/>
          <a:p>
            <a:pPr algn="just" eaLnBrk="1" hangingPunct="1"/>
            <a:r>
              <a:rPr lang="ru-RU" altLang="ru-RU" sz="3529"/>
              <a:t> </a:t>
            </a:r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766A3474-F7E5-4711-81A9-0C0F2AF3C4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446" y="287108"/>
            <a:ext cx="8336642" cy="567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3088" b="1" i="1">
                <a:solidFill>
                  <a:srgbClr val="0000FF"/>
                </a:solidFill>
                <a:sym typeface="Arial" panose="020B0604020202020204" pitchFamily="34" charset="0"/>
              </a:rPr>
              <a:t> </a:t>
            </a:r>
            <a:endParaRPr lang="en-US" altLang="ru-RU" sz="1985" b="1" i="1">
              <a:solidFill>
                <a:srgbClr val="0000FF"/>
              </a:solidFill>
              <a:sym typeface="Arial" panose="020B0604020202020204" pitchFamily="34" charset="0"/>
            </a:endParaRPr>
          </a:p>
        </p:txBody>
      </p:sp>
      <p:pic>
        <p:nvPicPr>
          <p:cNvPr id="23557" name="Picture 5">
            <a:extLst>
              <a:ext uri="{FF2B5EF4-FFF2-40B4-BE49-F238E27FC236}">
                <a16:creationId xmlns:a16="http://schemas.microsoft.com/office/drawing/2014/main" id="{20B4AA73-6224-438C-BBE6-719335F7B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34" y="1001377"/>
            <a:ext cx="9488576" cy="6395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8" name="Rectangle 6">
            <a:extLst>
              <a:ext uri="{FF2B5EF4-FFF2-40B4-BE49-F238E27FC236}">
                <a16:creationId xmlns:a16="http://schemas.microsoft.com/office/drawing/2014/main" id="{2A036AC6-7CF3-4C8C-A792-6A51B0578C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24" y="0"/>
            <a:ext cx="8734042" cy="940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ru-RU" sz="1985"/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3529" b="1"/>
              <a:t>Что мы хотим сделать?</a:t>
            </a:r>
            <a:r>
              <a:rPr lang="ru-RU" altLang="ru-RU" sz="3529"/>
              <a:t> 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r="5518" b="8849"/>
          <a:stretch>
            <a:fillRect/>
          </a:stretch>
        </p:blipFill>
        <p:spPr bwMode="auto">
          <a:xfrm>
            <a:off x="-79399" y="4473"/>
            <a:ext cx="10083800" cy="7643847"/>
          </a:xfrm>
          <a:prstGeom prst="rect">
            <a:avLst/>
          </a:prstGeom>
          <a:noFill/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127" r="5518" b="88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91" y="-30175"/>
            <a:ext cx="10082211" cy="3176334"/>
          </a:xfrm>
          <a:prstGeom prst="rect">
            <a:avLst/>
          </a:prstGeom>
          <a:solidFill>
            <a:srgbClr val="255997">
              <a:alpha val="56999"/>
            </a:srgbClr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60" tIns="45731" rIns="91460" bIns="45731" anchor="ctr"/>
          <a:lstStyle/>
          <a:p>
            <a:endParaRPr lang="ru-RU" dirty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37231" y="1171314"/>
            <a:ext cx="9210928" cy="773312"/>
          </a:xfrm>
          <a:prstGeom prst="rect">
            <a:avLst/>
          </a:prstGeom>
          <a:noFill/>
          <a:ln w="0" cap="flat">
            <a:noFill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0020" tIns="46811" rIns="90020" bIns="46811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4411" b="1" dirty="0">
                <a:solidFill>
                  <a:srgbClr val="FFFFFF"/>
                </a:solidFill>
                <a:latin typeface="Calibri" pitchFamily="32" charset="0"/>
              </a:rPr>
              <a:t>Оценка и отметка – это одно и тоже?</a:t>
            </a:r>
          </a:p>
        </p:txBody>
      </p:sp>
    </p:spTree>
    <p:extLst>
      <p:ext uri="{BB962C8B-B14F-4D97-AF65-F5344CB8AC3E}">
        <p14:creationId xmlns:p14="http://schemas.microsoft.com/office/powerpoint/2010/main" val="2541399505"/>
      </p:ext>
    </p:extLst>
  </p:cSld>
  <p:clrMapOvr>
    <a:masterClrMapping/>
  </p:clrMapOvr>
  <p:transition spd="med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38" y="0"/>
            <a:ext cx="10152076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/>
          <p:nvPr/>
        </p:nvSpPr>
        <p:spPr>
          <a:xfrm>
            <a:off x="28010" y="1081207"/>
            <a:ext cx="3335357" cy="2700218"/>
          </a:xfrm>
          <a:custGeom>
            <a:avLst/>
            <a:gdLst/>
            <a:ahLst/>
            <a:cxnLst/>
            <a:rect l="l" t="t" r="r" b="b"/>
            <a:pathLst>
              <a:path w="3024505" h="2448560">
                <a:moveTo>
                  <a:pt x="0" y="2448306"/>
                </a:moveTo>
                <a:lnTo>
                  <a:pt x="3024378" y="2448306"/>
                </a:lnTo>
                <a:lnTo>
                  <a:pt x="3024378" y="0"/>
                </a:lnTo>
                <a:lnTo>
                  <a:pt x="0" y="0"/>
                </a:lnTo>
                <a:lnTo>
                  <a:pt x="0" y="2448306"/>
                </a:lnTo>
                <a:close/>
              </a:path>
            </a:pathLst>
          </a:custGeom>
          <a:ln w="2857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3" name="object 3"/>
          <p:cNvSpPr txBox="1"/>
          <p:nvPr/>
        </p:nvSpPr>
        <p:spPr>
          <a:xfrm>
            <a:off x="269785" y="1348709"/>
            <a:ext cx="2373194" cy="2027513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4006">
              <a:lnSpc>
                <a:spcPts val="2856"/>
              </a:lnSpc>
              <a:spcBef>
                <a:spcPts val="110"/>
              </a:spcBef>
            </a:pPr>
            <a:r>
              <a:rPr sz="2647" b="1" spc="-160" dirty="0">
                <a:solidFill>
                  <a:srgbClr val="C00000"/>
                </a:solidFill>
                <a:latin typeface="Trebuchet MS"/>
                <a:cs typeface="Trebuchet MS"/>
              </a:rPr>
              <a:t>Контроль</a:t>
            </a:r>
            <a:r>
              <a:rPr sz="2647" b="1" spc="-243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647" b="1" spc="347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endParaRPr sz="2647" dirty="0">
              <a:latin typeface="Trebuchet MS"/>
              <a:cs typeface="Trebuchet MS"/>
            </a:endParaRPr>
          </a:p>
          <a:p>
            <a:pPr marL="391455" marR="5602">
              <a:lnSpc>
                <a:spcPts val="2536"/>
              </a:lnSpc>
              <a:spcBef>
                <a:spcPts val="303"/>
              </a:spcBef>
            </a:pPr>
            <a:r>
              <a:rPr sz="2647" spc="-182" dirty="0">
                <a:latin typeface="Arial"/>
                <a:cs typeface="Arial"/>
              </a:rPr>
              <a:t>ус</a:t>
            </a:r>
            <a:r>
              <a:rPr sz="2647" spc="-176" dirty="0">
                <a:latin typeface="Arial"/>
                <a:cs typeface="Arial"/>
              </a:rPr>
              <a:t>т</a:t>
            </a:r>
            <a:r>
              <a:rPr sz="2647" spc="-121" dirty="0">
                <a:latin typeface="Arial"/>
                <a:cs typeface="Arial"/>
              </a:rPr>
              <a:t>ано</a:t>
            </a:r>
            <a:r>
              <a:rPr sz="2647" spc="-143" dirty="0">
                <a:latin typeface="Arial"/>
                <a:cs typeface="Arial"/>
              </a:rPr>
              <a:t>в</a:t>
            </a:r>
            <a:r>
              <a:rPr sz="2647" spc="-110" dirty="0">
                <a:latin typeface="Arial"/>
                <a:cs typeface="Arial"/>
              </a:rPr>
              <a:t>ление  </a:t>
            </a:r>
            <a:r>
              <a:rPr sz="2647" b="1" spc="-187" dirty="0">
                <a:latin typeface="Trebuchet MS"/>
                <a:cs typeface="Trebuchet MS"/>
              </a:rPr>
              <a:t>соответствия  </a:t>
            </a:r>
            <a:r>
              <a:rPr sz="2647" spc="-94" dirty="0">
                <a:latin typeface="Arial"/>
                <a:cs typeface="Arial"/>
              </a:rPr>
              <a:t>достижений  </a:t>
            </a:r>
            <a:r>
              <a:rPr sz="2647" spc="-165" dirty="0">
                <a:latin typeface="Arial"/>
                <a:cs typeface="Arial"/>
              </a:rPr>
              <a:t>учащихся  </a:t>
            </a:r>
            <a:r>
              <a:rPr sz="2647" spc="-121" dirty="0">
                <a:latin typeface="Arial"/>
                <a:cs typeface="Arial"/>
              </a:rPr>
              <a:t>требованиям</a:t>
            </a:r>
            <a:endParaRPr sz="2647" dirty="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3094" y="3350062"/>
            <a:ext cx="1526575" cy="421497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4006">
              <a:spcBef>
                <a:spcPts val="110"/>
              </a:spcBef>
            </a:pPr>
            <a:r>
              <a:rPr sz="2647" spc="-347" dirty="0">
                <a:latin typeface="Arial"/>
                <a:cs typeface="Arial"/>
              </a:rPr>
              <a:t>ФГОС</a:t>
            </a:r>
            <a:r>
              <a:rPr sz="2647" spc="-225" dirty="0">
                <a:latin typeface="Arial"/>
                <a:cs typeface="Arial"/>
              </a:rPr>
              <a:t> </a:t>
            </a:r>
            <a:r>
              <a:rPr sz="2647" spc="-298" dirty="0">
                <a:latin typeface="Arial"/>
                <a:cs typeface="Arial"/>
              </a:rPr>
              <a:t>НОО</a:t>
            </a:r>
            <a:endParaRPr sz="2647" dirty="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897832" y="2193227"/>
            <a:ext cx="3450900" cy="2859177"/>
          </a:xfrm>
          <a:custGeom>
            <a:avLst/>
            <a:gdLst/>
            <a:ahLst/>
            <a:cxnLst/>
            <a:rect l="l" t="t" r="r" b="b"/>
            <a:pathLst>
              <a:path w="3129279" h="2592704">
                <a:moveTo>
                  <a:pt x="0" y="2592323"/>
                </a:moveTo>
                <a:lnTo>
                  <a:pt x="3129152" y="2592323"/>
                </a:lnTo>
                <a:lnTo>
                  <a:pt x="3129152" y="0"/>
                </a:lnTo>
                <a:lnTo>
                  <a:pt x="0" y="0"/>
                </a:lnTo>
                <a:lnTo>
                  <a:pt x="0" y="2592323"/>
                </a:lnTo>
                <a:close/>
              </a:path>
            </a:pathLst>
          </a:custGeom>
          <a:ln w="2857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6" name="object 6"/>
          <p:cNvSpPr txBox="1"/>
          <p:nvPr/>
        </p:nvSpPr>
        <p:spPr>
          <a:xfrm>
            <a:off x="3435634" y="2135889"/>
            <a:ext cx="2537475" cy="421497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4006">
              <a:spcBef>
                <a:spcPts val="110"/>
              </a:spcBef>
            </a:pPr>
            <a:r>
              <a:rPr sz="2647" b="1" spc="-143" err="1">
                <a:solidFill>
                  <a:srgbClr val="C00000"/>
                </a:solidFill>
                <a:latin typeface="Trebuchet MS"/>
                <a:cs typeface="Trebuchet MS"/>
              </a:rPr>
              <a:t>Оцен</a:t>
            </a:r>
            <a:r>
              <a:rPr lang="ru-RU" sz="2647" b="1" spc="-143">
                <a:solidFill>
                  <a:srgbClr val="C00000"/>
                </a:solidFill>
                <a:latin typeface="Trebuchet MS"/>
                <a:cs typeface="Trebuchet MS"/>
              </a:rPr>
              <a:t>ивание</a:t>
            </a:r>
            <a:r>
              <a:rPr lang="ru-RU" sz="2647" b="1" spc="347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endParaRPr sz="2647" dirty="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63366" y="2539577"/>
            <a:ext cx="2144208" cy="2048545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63165">
              <a:lnSpc>
                <a:spcPts val="2856"/>
              </a:lnSpc>
              <a:spcBef>
                <a:spcPts val="110"/>
              </a:spcBef>
            </a:pPr>
            <a:r>
              <a:rPr sz="2647" spc="-182" dirty="0">
                <a:latin typeface="Arial"/>
                <a:cs typeface="Arial"/>
              </a:rPr>
              <a:t>ус</a:t>
            </a:r>
            <a:r>
              <a:rPr sz="2647" spc="-176" dirty="0">
                <a:latin typeface="Arial"/>
                <a:cs typeface="Arial"/>
              </a:rPr>
              <a:t>т</a:t>
            </a:r>
            <a:r>
              <a:rPr sz="2647" spc="-121" dirty="0">
                <a:latin typeface="Arial"/>
                <a:cs typeface="Arial"/>
              </a:rPr>
              <a:t>ано</a:t>
            </a:r>
            <a:r>
              <a:rPr sz="2647" spc="-143" dirty="0">
                <a:latin typeface="Arial"/>
                <a:cs typeface="Arial"/>
              </a:rPr>
              <a:t>в</a:t>
            </a:r>
            <a:r>
              <a:rPr sz="2647" spc="-126" dirty="0">
                <a:latin typeface="Arial"/>
                <a:cs typeface="Arial"/>
              </a:rPr>
              <a:t>ление</a:t>
            </a:r>
            <a:endParaRPr sz="2647">
              <a:latin typeface="Arial"/>
              <a:cs typeface="Arial"/>
            </a:endParaRPr>
          </a:p>
          <a:p>
            <a:pPr marL="14006">
              <a:lnSpc>
                <a:spcPts val="2542"/>
              </a:lnSpc>
            </a:pPr>
            <a:r>
              <a:rPr sz="2647" b="1" spc="-193" dirty="0">
                <a:latin typeface="Trebuchet MS"/>
                <a:cs typeface="Trebuchet MS"/>
              </a:rPr>
              <a:t>степени</a:t>
            </a:r>
            <a:endParaRPr sz="2647">
              <a:latin typeface="Trebuchet MS"/>
              <a:cs typeface="Trebuchet MS"/>
            </a:endParaRPr>
          </a:p>
          <a:p>
            <a:pPr marL="14006" marR="223389">
              <a:lnSpc>
                <a:spcPct val="80000"/>
              </a:lnSpc>
              <a:spcBef>
                <a:spcPts val="314"/>
              </a:spcBef>
            </a:pPr>
            <a:r>
              <a:rPr sz="2647" b="1" spc="-171" dirty="0">
                <a:latin typeface="Trebuchet MS"/>
                <a:cs typeface="Trebuchet MS"/>
              </a:rPr>
              <a:t>с</a:t>
            </a:r>
            <a:r>
              <a:rPr sz="2647" b="1" spc="-176" dirty="0">
                <a:latin typeface="Trebuchet MS"/>
                <a:cs typeface="Trebuchet MS"/>
              </a:rPr>
              <a:t>о</a:t>
            </a:r>
            <a:r>
              <a:rPr sz="2647" b="1" spc="-193" dirty="0">
                <a:latin typeface="Trebuchet MS"/>
                <a:cs typeface="Trebuchet MS"/>
              </a:rPr>
              <a:t>отве</a:t>
            </a:r>
            <a:r>
              <a:rPr sz="2647" b="1" spc="-187" dirty="0">
                <a:latin typeface="Trebuchet MS"/>
                <a:cs typeface="Trebuchet MS"/>
              </a:rPr>
              <a:t>т</a:t>
            </a:r>
            <a:r>
              <a:rPr sz="2647" b="1" spc="-171" dirty="0">
                <a:latin typeface="Trebuchet MS"/>
                <a:cs typeface="Trebuchet MS"/>
              </a:rPr>
              <a:t>ствия  </a:t>
            </a:r>
            <a:r>
              <a:rPr sz="2647" spc="-94" dirty="0">
                <a:latin typeface="Arial"/>
                <a:cs typeface="Arial"/>
              </a:rPr>
              <a:t>достижений  </a:t>
            </a:r>
            <a:r>
              <a:rPr sz="2647" spc="-165" dirty="0">
                <a:latin typeface="Arial"/>
                <a:cs typeface="Arial"/>
              </a:rPr>
              <a:t>учащихся  </a:t>
            </a:r>
            <a:r>
              <a:rPr sz="2647" spc="-121" dirty="0">
                <a:latin typeface="Arial"/>
                <a:cs typeface="Arial"/>
              </a:rPr>
              <a:t>требованиям</a:t>
            </a:r>
            <a:endParaRPr sz="2647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63366" y="4556617"/>
            <a:ext cx="1526575" cy="421497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4006">
              <a:spcBef>
                <a:spcPts val="110"/>
              </a:spcBef>
            </a:pPr>
            <a:r>
              <a:rPr sz="2647" spc="-347" dirty="0">
                <a:latin typeface="Arial"/>
                <a:cs typeface="Arial"/>
              </a:rPr>
              <a:t>ФГОС</a:t>
            </a:r>
            <a:r>
              <a:rPr sz="2647" spc="-225" dirty="0">
                <a:latin typeface="Arial"/>
                <a:cs typeface="Arial"/>
              </a:rPr>
              <a:t> </a:t>
            </a:r>
            <a:r>
              <a:rPr sz="2647" spc="-298" dirty="0">
                <a:latin typeface="Arial"/>
                <a:cs typeface="Arial"/>
              </a:rPr>
              <a:t>НОО</a:t>
            </a:r>
            <a:endParaRPr sz="2647">
              <a:latin typeface="Arial"/>
              <a:cs typeface="Arial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5703156" y="4026167"/>
            <a:ext cx="4049839" cy="2859177"/>
          </a:xfrm>
          <a:custGeom>
            <a:avLst/>
            <a:gdLst/>
            <a:ahLst/>
            <a:cxnLst/>
            <a:rect l="l" t="t" r="r" b="b"/>
            <a:pathLst>
              <a:path w="3129279" h="2592704">
                <a:moveTo>
                  <a:pt x="0" y="2592324"/>
                </a:moveTo>
                <a:lnTo>
                  <a:pt x="3129152" y="2592324"/>
                </a:lnTo>
                <a:lnTo>
                  <a:pt x="3129152" y="0"/>
                </a:lnTo>
                <a:lnTo>
                  <a:pt x="0" y="0"/>
                </a:lnTo>
                <a:lnTo>
                  <a:pt x="0" y="2592324"/>
                </a:lnTo>
                <a:close/>
              </a:path>
            </a:pathLst>
          </a:custGeom>
          <a:ln w="2857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10" name="object 10"/>
          <p:cNvSpPr txBox="1"/>
          <p:nvPr/>
        </p:nvSpPr>
        <p:spPr>
          <a:xfrm>
            <a:off x="6526406" y="4057048"/>
            <a:ext cx="1498565" cy="421497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4006">
              <a:spcBef>
                <a:spcPts val="110"/>
              </a:spcBef>
            </a:pPr>
            <a:r>
              <a:rPr sz="2647" b="1" spc="-160" dirty="0">
                <a:solidFill>
                  <a:srgbClr val="C00000"/>
                </a:solidFill>
                <a:latin typeface="Trebuchet MS"/>
                <a:cs typeface="Trebuchet MS"/>
              </a:rPr>
              <a:t>Отметка</a:t>
            </a:r>
            <a:r>
              <a:rPr sz="2647" b="1" spc="-265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2647" b="1" spc="342" dirty="0">
                <a:solidFill>
                  <a:srgbClr val="C00000"/>
                </a:solidFill>
                <a:latin typeface="Trebuchet MS"/>
                <a:cs typeface="Trebuchet MS"/>
              </a:rPr>
              <a:t>–</a:t>
            </a:r>
            <a:endParaRPr sz="2647" dirty="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93843" y="4501121"/>
            <a:ext cx="3583743" cy="2360938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87535">
              <a:lnSpc>
                <a:spcPts val="2862"/>
              </a:lnSpc>
              <a:spcBef>
                <a:spcPts val="110"/>
              </a:spcBef>
            </a:pPr>
            <a:r>
              <a:rPr sz="2647" b="1" spc="-182" dirty="0">
                <a:latin typeface="Trebuchet MS"/>
                <a:cs typeface="Trebuchet MS"/>
              </a:rPr>
              <a:t>фиксация</a:t>
            </a:r>
            <a:endParaRPr sz="2647" dirty="0">
              <a:latin typeface="Trebuchet MS"/>
              <a:cs typeface="Trebuchet MS"/>
            </a:endParaRPr>
          </a:p>
          <a:p>
            <a:pPr marL="14006">
              <a:lnSpc>
                <a:spcPts val="2542"/>
              </a:lnSpc>
            </a:pPr>
            <a:r>
              <a:rPr sz="2647" spc="-171" dirty="0">
                <a:latin typeface="Arial"/>
                <a:cs typeface="Arial"/>
              </a:rPr>
              <a:t>результатов</a:t>
            </a:r>
            <a:endParaRPr sz="2647" dirty="0">
              <a:latin typeface="Arial"/>
              <a:cs typeface="Arial"/>
            </a:endParaRPr>
          </a:p>
          <a:p>
            <a:pPr marL="14006" marR="5602">
              <a:lnSpc>
                <a:spcPts val="2536"/>
              </a:lnSpc>
              <a:spcBef>
                <a:spcPts val="298"/>
              </a:spcBef>
            </a:pPr>
            <a:r>
              <a:rPr sz="2647" spc="-110" dirty="0">
                <a:latin typeface="Arial"/>
                <a:cs typeface="Arial"/>
              </a:rPr>
              <a:t>оценивания </a:t>
            </a:r>
            <a:r>
              <a:rPr sz="2647" spc="-143" dirty="0">
                <a:latin typeface="Arial"/>
                <a:cs typeface="Arial"/>
              </a:rPr>
              <a:t>в </a:t>
            </a:r>
            <a:r>
              <a:rPr sz="2647" spc="-110" dirty="0">
                <a:latin typeface="Arial"/>
                <a:cs typeface="Arial"/>
              </a:rPr>
              <a:t>виде  </a:t>
            </a:r>
            <a:r>
              <a:rPr sz="2647" spc="-105" dirty="0">
                <a:latin typeface="Arial"/>
                <a:cs typeface="Arial"/>
              </a:rPr>
              <a:t>знака </a:t>
            </a:r>
            <a:r>
              <a:rPr sz="2647" spc="-72" dirty="0">
                <a:latin typeface="Arial"/>
                <a:cs typeface="Arial"/>
              </a:rPr>
              <a:t>из </a:t>
            </a:r>
            <a:r>
              <a:rPr sz="2647" spc="-99" dirty="0">
                <a:latin typeface="Arial"/>
                <a:cs typeface="Arial"/>
              </a:rPr>
              <a:t>принятой  </a:t>
            </a:r>
            <a:r>
              <a:rPr sz="2647" spc="-149" dirty="0">
                <a:latin typeface="Arial"/>
                <a:cs typeface="Arial"/>
              </a:rPr>
              <a:t>системы </a:t>
            </a:r>
            <a:r>
              <a:rPr sz="2647" spc="-138" dirty="0">
                <a:latin typeface="Arial"/>
                <a:cs typeface="Arial"/>
              </a:rPr>
              <a:t>(цифровой  </a:t>
            </a:r>
            <a:r>
              <a:rPr sz="2647" spc="-176" dirty="0">
                <a:latin typeface="Arial"/>
                <a:cs typeface="Arial"/>
              </a:rPr>
              <a:t>балл </a:t>
            </a:r>
            <a:r>
              <a:rPr sz="2647" spc="-143" dirty="0">
                <a:latin typeface="Arial"/>
                <a:cs typeface="Arial"/>
              </a:rPr>
              <a:t>в </a:t>
            </a:r>
            <a:r>
              <a:rPr sz="2647" spc="-110" dirty="0">
                <a:latin typeface="Arial"/>
                <a:cs typeface="Arial"/>
              </a:rPr>
              <a:t>любой</a:t>
            </a:r>
            <a:endParaRPr sz="2647" dirty="0">
              <a:latin typeface="Arial"/>
              <a:cs typeface="Arial"/>
            </a:endParaRPr>
          </a:p>
          <a:p>
            <a:pPr marL="14006">
              <a:lnSpc>
                <a:spcPts val="2581"/>
              </a:lnSpc>
            </a:pPr>
            <a:r>
              <a:rPr sz="2647" spc="-149" dirty="0">
                <a:latin typeface="Arial"/>
                <a:cs typeface="Arial"/>
              </a:rPr>
              <a:t>шкале</a:t>
            </a:r>
            <a:r>
              <a:rPr sz="2647" spc="-149" dirty="0">
                <a:latin typeface="Trebuchet MS"/>
                <a:cs typeface="Trebuchet MS"/>
              </a:rPr>
              <a:t>)</a:t>
            </a:r>
            <a:endParaRPr sz="2647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1017459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62" y="0"/>
            <a:ext cx="10152076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 txBox="1">
            <a:spLocks noGrp="1"/>
          </p:cNvSpPr>
          <p:nvPr>
            <p:ph sz="half" idx="2"/>
          </p:nvPr>
        </p:nvSpPr>
        <p:spPr>
          <a:xfrm>
            <a:off x="605028" y="1685884"/>
            <a:ext cx="4243599" cy="4025132"/>
          </a:xfrm>
          <a:prstGeom prst="rect">
            <a:avLst/>
          </a:prstGeom>
        </p:spPr>
        <p:txBody>
          <a:bodyPr vert="horz" wrap="square" lIns="0" tIns="172965" rIns="0" bIns="0" rtlCol="0">
            <a:spAutoFit/>
          </a:bodyPr>
          <a:lstStyle/>
          <a:p>
            <a:pPr marL="609942">
              <a:spcBef>
                <a:spcPts val="1362"/>
              </a:spcBef>
            </a:pPr>
            <a:r>
              <a:rPr spc="-126" dirty="0"/>
              <a:t>Контроль</a:t>
            </a:r>
            <a:r>
              <a:rPr spc="-187" dirty="0"/>
              <a:t> </a:t>
            </a:r>
            <a:r>
              <a:rPr spc="-132" dirty="0"/>
              <a:t>позволяет:</a:t>
            </a:r>
          </a:p>
          <a:p>
            <a:pPr marL="378150" indent="-378150">
              <a:spcBef>
                <a:spcPts val="1048"/>
              </a:spcBef>
              <a:buFont typeface="Arial"/>
              <a:buChar char="•"/>
              <a:tabLst>
                <a:tab pos="378150" algn="l"/>
                <a:tab pos="378850" algn="l"/>
              </a:tabLst>
            </a:pPr>
            <a:r>
              <a:rPr sz="1654" i="1" spc="-99" dirty="0">
                <a:solidFill>
                  <a:srgbClr val="000000"/>
                </a:solidFill>
                <a:latin typeface="Trebuchet MS"/>
                <a:cs typeface="Trebuchet MS"/>
              </a:rPr>
              <a:t>получить </a:t>
            </a:r>
            <a:r>
              <a:rPr sz="1654" spc="-66" dirty="0">
                <a:solidFill>
                  <a:srgbClr val="000000"/>
                </a:solidFill>
              </a:rPr>
              <a:t>объективную </a:t>
            </a:r>
            <a:r>
              <a:rPr sz="1654" spc="-77" dirty="0">
                <a:solidFill>
                  <a:srgbClr val="000000"/>
                </a:solidFill>
              </a:rPr>
              <a:t>информацию</a:t>
            </a:r>
            <a:r>
              <a:rPr sz="1654" spc="-259" dirty="0">
                <a:solidFill>
                  <a:srgbClr val="000000"/>
                </a:solidFill>
              </a:rPr>
              <a:t> </a:t>
            </a:r>
            <a:r>
              <a:rPr sz="1654" spc="-50" dirty="0">
                <a:solidFill>
                  <a:srgbClr val="000000"/>
                </a:solidFill>
              </a:rPr>
              <a:t>о</a:t>
            </a:r>
            <a:endParaRPr sz="1654" dirty="0"/>
          </a:p>
          <a:p>
            <a:pPr>
              <a:spcBef>
                <a:spcPts val="596"/>
              </a:spcBef>
            </a:pPr>
            <a:r>
              <a:rPr lang="ru-RU" sz="1654" spc="-72" dirty="0">
                <a:solidFill>
                  <a:srgbClr val="000000"/>
                </a:solidFill>
              </a:rPr>
              <a:t>       </a:t>
            </a:r>
            <a:r>
              <a:rPr sz="1654" spc="-72" dirty="0" err="1">
                <a:solidFill>
                  <a:srgbClr val="000000"/>
                </a:solidFill>
              </a:rPr>
              <a:t>достижениях</a:t>
            </a:r>
            <a:r>
              <a:rPr sz="1654" spc="-121" dirty="0">
                <a:solidFill>
                  <a:srgbClr val="000000"/>
                </a:solidFill>
              </a:rPr>
              <a:t> </a:t>
            </a:r>
            <a:r>
              <a:rPr sz="1654" spc="-94" dirty="0">
                <a:solidFill>
                  <a:srgbClr val="000000"/>
                </a:solidFill>
              </a:rPr>
              <a:t>учащихся;</a:t>
            </a:r>
            <a:endParaRPr sz="1654" dirty="0"/>
          </a:p>
          <a:p>
            <a:pPr marR="916664">
              <a:lnSpc>
                <a:spcPct val="130000"/>
              </a:lnSpc>
              <a:spcBef>
                <a:spcPts val="397"/>
              </a:spcBef>
              <a:tabLst>
                <a:tab pos="378150" algn="l"/>
                <a:tab pos="378850" algn="l"/>
              </a:tabLst>
            </a:pPr>
            <a:r>
              <a:rPr sz="1654" i="1" spc="-105" dirty="0">
                <a:solidFill>
                  <a:srgbClr val="000000"/>
                </a:solidFill>
                <a:latin typeface="Trebuchet MS"/>
                <a:cs typeface="Trebuchet MS"/>
              </a:rPr>
              <a:t>выявить </a:t>
            </a:r>
            <a:r>
              <a:rPr sz="1654" spc="-83" dirty="0">
                <a:solidFill>
                  <a:srgbClr val="000000"/>
                </a:solidFill>
              </a:rPr>
              <a:t>пробелы </a:t>
            </a:r>
            <a:r>
              <a:rPr sz="1654" spc="-88" dirty="0">
                <a:solidFill>
                  <a:srgbClr val="000000"/>
                </a:solidFill>
              </a:rPr>
              <a:t>в</a:t>
            </a:r>
            <a:r>
              <a:rPr sz="1654" spc="-160" dirty="0">
                <a:solidFill>
                  <a:srgbClr val="000000"/>
                </a:solidFill>
              </a:rPr>
              <a:t> </a:t>
            </a:r>
            <a:r>
              <a:rPr sz="1654" spc="-61" dirty="0" err="1">
                <a:solidFill>
                  <a:srgbClr val="000000"/>
                </a:solidFill>
              </a:rPr>
              <a:t>достижении</a:t>
            </a:r>
            <a:r>
              <a:rPr lang="ru-RU" sz="1654" spc="-61" dirty="0">
                <a:solidFill>
                  <a:srgbClr val="000000"/>
                </a:solidFill>
              </a:rPr>
              <a:t> </a:t>
            </a:r>
            <a:r>
              <a:rPr sz="1654" spc="-77" dirty="0" err="1">
                <a:solidFill>
                  <a:srgbClr val="000000"/>
                </a:solidFill>
              </a:rPr>
              <a:t>планируемых</a:t>
            </a:r>
            <a:r>
              <a:rPr sz="1654" spc="-154" dirty="0">
                <a:solidFill>
                  <a:srgbClr val="000000"/>
                </a:solidFill>
              </a:rPr>
              <a:t> </a:t>
            </a:r>
            <a:r>
              <a:rPr sz="1654" spc="-99" dirty="0">
                <a:solidFill>
                  <a:srgbClr val="000000"/>
                </a:solidFill>
              </a:rPr>
              <a:t>результатов;</a:t>
            </a:r>
            <a:endParaRPr sz="1654" dirty="0"/>
          </a:p>
          <a:p>
            <a:pPr marL="378150" marR="5602" indent="-378150">
              <a:lnSpc>
                <a:spcPct val="130100"/>
              </a:lnSpc>
              <a:spcBef>
                <a:spcPts val="397"/>
              </a:spcBef>
              <a:buFont typeface="Arial"/>
              <a:buChar char="•"/>
              <a:tabLst>
                <a:tab pos="378150" algn="l"/>
                <a:tab pos="378850" algn="l"/>
              </a:tabLst>
            </a:pPr>
            <a:r>
              <a:rPr sz="1654" i="1" spc="-77" dirty="0">
                <a:solidFill>
                  <a:srgbClr val="000000"/>
                </a:solidFill>
                <a:latin typeface="Trebuchet MS"/>
                <a:cs typeface="Trebuchet MS"/>
              </a:rPr>
              <a:t>понять </a:t>
            </a:r>
            <a:r>
              <a:rPr sz="1654" spc="-88" dirty="0">
                <a:solidFill>
                  <a:srgbClr val="000000"/>
                </a:solidFill>
              </a:rPr>
              <a:t>достоинства </a:t>
            </a:r>
            <a:r>
              <a:rPr sz="1654" spc="-33" dirty="0">
                <a:solidFill>
                  <a:srgbClr val="000000"/>
                </a:solidFill>
              </a:rPr>
              <a:t>и </a:t>
            </a:r>
            <a:r>
              <a:rPr sz="1654" spc="-77" dirty="0">
                <a:solidFill>
                  <a:srgbClr val="000000"/>
                </a:solidFill>
              </a:rPr>
              <a:t>недостатки</a:t>
            </a:r>
            <a:r>
              <a:rPr sz="1654" spc="-325" dirty="0">
                <a:solidFill>
                  <a:srgbClr val="000000"/>
                </a:solidFill>
              </a:rPr>
              <a:t> </a:t>
            </a:r>
            <a:r>
              <a:rPr sz="1654" spc="-77" dirty="0">
                <a:solidFill>
                  <a:srgbClr val="000000"/>
                </a:solidFill>
              </a:rPr>
              <a:t>методов  </a:t>
            </a:r>
            <a:r>
              <a:rPr sz="1654" spc="-72" dirty="0">
                <a:solidFill>
                  <a:srgbClr val="000000"/>
                </a:solidFill>
              </a:rPr>
              <a:t>обучения, </a:t>
            </a:r>
            <a:r>
              <a:rPr sz="1654" spc="-83" dirty="0">
                <a:solidFill>
                  <a:srgbClr val="000000"/>
                </a:solidFill>
              </a:rPr>
              <a:t>используемых </a:t>
            </a:r>
            <a:r>
              <a:rPr sz="1654" spc="-94" dirty="0">
                <a:solidFill>
                  <a:srgbClr val="000000"/>
                </a:solidFill>
              </a:rPr>
              <a:t>учителем </a:t>
            </a:r>
            <a:r>
              <a:rPr sz="1654" spc="-99" dirty="0">
                <a:solidFill>
                  <a:srgbClr val="000000"/>
                </a:solidFill>
              </a:rPr>
              <a:t>для  </a:t>
            </a:r>
            <a:r>
              <a:rPr sz="1654" spc="-83" dirty="0">
                <a:solidFill>
                  <a:srgbClr val="000000"/>
                </a:solidFill>
              </a:rPr>
              <a:t>формирования </a:t>
            </a:r>
            <a:r>
              <a:rPr sz="1654" spc="-77" dirty="0" err="1">
                <a:solidFill>
                  <a:srgbClr val="000000"/>
                </a:solidFill>
              </a:rPr>
              <a:t>планируемых</a:t>
            </a:r>
            <a:r>
              <a:rPr sz="1654" spc="-193" dirty="0">
                <a:solidFill>
                  <a:srgbClr val="000000"/>
                </a:solidFill>
              </a:rPr>
              <a:t> </a:t>
            </a:r>
            <a:r>
              <a:rPr sz="1654" spc="-110" dirty="0" err="1">
                <a:solidFill>
                  <a:srgbClr val="000000"/>
                </a:solidFill>
              </a:rPr>
              <a:t>результатов</a:t>
            </a:r>
            <a:r>
              <a:rPr lang="ru-RU" sz="1654" spc="-110" dirty="0">
                <a:solidFill>
                  <a:srgbClr val="000000"/>
                </a:solidFill>
              </a:rPr>
              <a:t>;</a:t>
            </a:r>
            <a:endParaRPr sz="1654" dirty="0"/>
          </a:p>
          <a:p>
            <a:pPr marL="378150" marR="808121" indent="-378150">
              <a:lnSpc>
                <a:spcPct val="130000"/>
              </a:lnSpc>
              <a:spcBef>
                <a:spcPts val="397"/>
              </a:spcBef>
              <a:buFont typeface="Arial"/>
              <a:buChar char="•"/>
              <a:tabLst>
                <a:tab pos="378150" algn="l"/>
                <a:tab pos="378850" algn="l"/>
              </a:tabLst>
            </a:pPr>
            <a:r>
              <a:rPr sz="1654" i="1" spc="-88" dirty="0">
                <a:solidFill>
                  <a:srgbClr val="000000"/>
                </a:solidFill>
                <a:latin typeface="Trebuchet MS"/>
                <a:cs typeface="Trebuchet MS"/>
              </a:rPr>
              <a:t>установить </a:t>
            </a:r>
            <a:r>
              <a:rPr sz="1654" spc="-99" dirty="0">
                <a:solidFill>
                  <a:srgbClr val="000000"/>
                </a:solidFill>
              </a:rPr>
              <a:t>соответствие </a:t>
            </a:r>
            <a:r>
              <a:rPr sz="1654" spc="-55" dirty="0">
                <a:solidFill>
                  <a:srgbClr val="000000"/>
                </a:solidFill>
              </a:rPr>
              <a:t>между  </a:t>
            </a:r>
            <a:r>
              <a:rPr sz="1654" spc="-72" dirty="0">
                <a:solidFill>
                  <a:srgbClr val="000000"/>
                </a:solidFill>
              </a:rPr>
              <a:t>достигнутыми </a:t>
            </a:r>
            <a:r>
              <a:rPr sz="1654" spc="-33" dirty="0">
                <a:solidFill>
                  <a:srgbClr val="000000"/>
                </a:solidFill>
              </a:rPr>
              <a:t>и </a:t>
            </a:r>
            <a:r>
              <a:rPr sz="1654" spc="-66" dirty="0">
                <a:solidFill>
                  <a:srgbClr val="000000"/>
                </a:solidFill>
              </a:rPr>
              <a:t>планируемыми  </a:t>
            </a:r>
            <a:r>
              <a:rPr sz="1654" spc="-99" dirty="0">
                <a:solidFill>
                  <a:srgbClr val="000000"/>
                </a:solidFill>
              </a:rPr>
              <a:t>результатами</a:t>
            </a:r>
            <a:endParaRPr sz="1654" dirty="0"/>
          </a:p>
        </p:txBody>
      </p:sp>
      <p:sp>
        <p:nvSpPr>
          <p:cNvPr id="3" name="object 3"/>
          <p:cNvSpPr/>
          <p:nvPr/>
        </p:nvSpPr>
        <p:spPr>
          <a:xfrm>
            <a:off x="5125932" y="1764594"/>
            <a:ext cx="4453678" cy="4991481"/>
          </a:xfrm>
          <a:custGeom>
            <a:avLst/>
            <a:gdLst/>
            <a:ahLst/>
            <a:cxnLst/>
            <a:rect l="l" t="t" r="r" b="b"/>
            <a:pathLst>
              <a:path w="4038600" h="4526280">
                <a:moveTo>
                  <a:pt x="0" y="4526026"/>
                </a:moveTo>
                <a:lnTo>
                  <a:pt x="4038600" y="4526026"/>
                </a:lnTo>
                <a:lnTo>
                  <a:pt x="4038600" y="0"/>
                </a:lnTo>
                <a:lnTo>
                  <a:pt x="0" y="0"/>
                </a:lnTo>
                <a:lnTo>
                  <a:pt x="0" y="4526026"/>
                </a:lnTo>
                <a:close/>
              </a:path>
            </a:pathLst>
          </a:custGeom>
          <a:ln w="9525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4" name="object 4"/>
          <p:cNvSpPr txBox="1"/>
          <p:nvPr/>
        </p:nvSpPr>
        <p:spPr>
          <a:xfrm>
            <a:off x="5227750" y="1890433"/>
            <a:ext cx="4227493" cy="3399940"/>
          </a:xfrm>
          <a:prstGeom prst="rect">
            <a:avLst/>
          </a:prstGeom>
        </p:spPr>
        <p:txBody>
          <a:bodyPr vert="horz" wrap="square" lIns="0" tIns="14005" rIns="0" bIns="0" rtlCol="0">
            <a:spAutoFit/>
          </a:bodyPr>
          <a:lstStyle/>
          <a:p>
            <a:pPr marL="1093833">
              <a:spcBef>
                <a:spcPts val="110"/>
              </a:spcBef>
            </a:pPr>
            <a:r>
              <a:rPr sz="1985" b="1" spc="-105" dirty="0" err="1">
                <a:solidFill>
                  <a:srgbClr val="C00000"/>
                </a:solidFill>
                <a:latin typeface="Trebuchet MS"/>
                <a:cs typeface="Trebuchet MS"/>
              </a:rPr>
              <a:t>Оцен</a:t>
            </a:r>
            <a:r>
              <a:rPr lang="ru-RU" sz="1985" b="1" spc="-105" dirty="0" err="1">
                <a:solidFill>
                  <a:srgbClr val="C00000"/>
                </a:solidFill>
                <a:latin typeface="Trebuchet MS"/>
                <a:cs typeface="Trebuchet MS"/>
              </a:rPr>
              <a:t>ивание</a:t>
            </a:r>
            <a:r>
              <a:rPr sz="1985" b="1" spc="-171" dirty="0">
                <a:solidFill>
                  <a:srgbClr val="C00000"/>
                </a:solidFill>
                <a:latin typeface="Trebuchet MS"/>
                <a:cs typeface="Trebuchet MS"/>
              </a:rPr>
              <a:t> </a:t>
            </a:r>
            <a:r>
              <a:rPr sz="1985" b="1" spc="-132" dirty="0" err="1">
                <a:solidFill>
                  <a:srgbClr val="C00000"/>
                </a:solidFill>
                <a:latin typeface="Trebuchet MS"/>
                <a:cs typeface="Trebuchet MS"/>
              </a:rPr>
              <a:t>позволяет</a:t>
            </a:r>
            <a:r>
              <a:rPr sz="1985" b="1" spc="-132" dirty="0">
                <a:solidFill>
                  <a:srgbClr val="C00000"/>
                </a:solidFill>
                <a:latin typeface="Trebuchet MS"/>
                <a:cs typeface="Trebuchet MS"/>
              </a:rPr>
              <a:t>:</a:t>
            </a:r>
            <a:endParaRPr lang="ru-RU" sz="1985" b="1" spc="-132" dirty="0">
              <a:solidFill>
                <a:srgbClr val="C00000"/>
              </a:solidFill>
              <a:latin typeface="Trebuchet MS"/>
              <a:cs typeface="Trebuchet MS"/>
            </a:endParaRPr>
          </a:p>
          <a:p>
            <a:pPr marL="99790" indent="-17507">
              <a:spcBef>
                <a:spcPts val="110"/>
              </a:spcBef>
              <a:buFont typeface="Arial" panose="020B0604020202020204" pitchFamily="34" charset="0"/>
              <a:buChar char="•"/>
            </a:pPr>
            <a:r>
              <a:rPr lang="ru-RU" sz="1985" dirty="0"/>
              <a:t> Оценивание - целостный процесс наблюдения, описания, сбора, регистрации и интерпретации информации о деятельности обучающихся (учителей, образовательных организаций и т.д.) и представление развернутых суждений о процессе и результате деятельности.</a:t>
            </a:r>
          </a:p>
          <a:p>
            <a:pPr marL="1093833">
              <a:spcBef>
                <a:spcPts val="110"/>
              </a:spcBef>
            </a:pPr>
            <a:endParaRPr sz="1985" dirty="0">
              <a:latin typeface="Trebuchet MS"/>
              <a:cs typeface="Trebuchet MS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1150868" y="630238"/>
            <a:ext cx="8020291" cy="709367"/>
          </a:xfrm>
          <a:custGeom>
            <a:avLst/>
            <a:gdLst/>
            <a:ahLst/>
            <a:cxnLst/>
            <a:rect l="l" t="t" r="r" b="b"/>
            <a:pathLst>
              <a:path w="5286375" h="643255">
                <a:moveTo>
                  <a:pt x="0" y="107187"/>
                </a:moveTo>
                <a:lnTo>
                  <a:pt x="8425" y="65472"/>
                </a:lnTo>
                <a:lnTo>
                  <a:pt x="31400" y="31400"/>
                </a:lnTo>
                <a:lnTo>
                  <a:pt x="65472" y="8425"/>
                </a:lnTo>
                <a:lnTo>
                  <a:pt x="107187" y="0"/>
                </a:lnTo>
                <a:lnTo>
                  <a:pt x="5179186" y="0"/>
                </a:lnTo>
                <a:lnTo>
                  <a:pt x="5220902" y="8425"/>
                </a:lnTo>
                <a:lnTo>
                  <a:pt x="5254974" y="31400"/>
                </a:lnTo>
                <a:lnTo>
                  <a:pt x="5277949" y="65472"/>
                </a:lnTo>
                <a:lnTo>
                  <a:pt x="5286375" y="107187"/>
                </a:lnTo>
                <a:lnTo>
                  <a:pt x="5286375" y="535813"/>
                </a:lnTo>
                <a:lnTo>
                  <a:pt x="5277949" y="577508"/>
                </a:lnTo>
                <a:lnTo>
                  <a:pt x="5254974" y="611536"/>
                </a:lnTo>
                <a:lnTo>
                  <a:pt x="5220902" y="634468"/>
                </a:lnTo>
                <a:lnTo>
                  <a:pt x="5179186" y="642874"/>
                </a:lnTo>
                <a:lnTo>
                  <a:pt x="107187" y="642874"/>
                </a:lnTo>
                <a:lnTo>
                  <a:pt x="65472" y="634468"/>
                </a:lnTo>
                <a:lnTo>
                  <a:pt x="31400" y="611536"/>
                </a:lnTo>
                <a:lnTo>
                  <a:pt x="8425" y="577508"/>
                </a:lnTo>
                <a:lnTo>
                  <a:pt x="0" y="535813"/>
                </a:lnTo>
                <a:lnTo>
                  <a:pt x="0" y="107187"/>
                </a:lnTo>
                <a:close/>
              </a:path>
            </a:pathLst>
          </a:custGeom>
          <a:ln w="9524">
            <a:solidFill>
              <a:srgbClr val="4F81BC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706730" y="715337"/>
            <a:ext cx="6169698" cy="488630"/>
          </a:xfrm>
          <a:prstGeom prst="rect">
            <a:avLst/>
          </a:prstGeom>
        </p:spPr>
        <p:txBody>
          <a:bodyPr vert="horz" wrap="square" lIns="0" tIns="13305" rIns="0" bIns="0" rtlCol="0">
            <a:spAutoFit/>
          </a:bodyPr>
          <a:lstStyle/>
          <a:p>
            <a:pPr marL="14006">
              <a:spcBef>
                <a:spcPts val="105"/>
              </a:spcBef>
            </a:pPr>
            <a:r>
              <a:rPr sz="3088" spc="-165" dirty="0">
                <a:solidFill>
                  <a:srgbClr val="006FC0"/>
                </a:solidFill>
                <a:latin typeface="Trebuchet MS"/>
                <a:cs typeface="Trebuchet MS"/>
              </a:rPr>
              <a:t>Функции </a:t>
            </a:r>
            <a:r>
              <a:rPr sz="3088" spc="-193" dirty="0">
                <a:solidFill>
                  <a:srgbClr val="006FC0"/>
                </a:solidFill>
                <a:latin typeface="Trebuchet MS"/>
                <a:cs typeface="Trebuchet MS"/>
              </a:rPr>
              <a:t>контроля </a:t>
            </a:r>
            <a:r>
              <a:rPr sz="3088" spc="-143" dirty="0">
                <a:solidFill>
                  <a:srgbClr val="006FC0"/>
                </a:solidFill>
                <a:latin typeface="Trebuchet MS"/>
                <a:cs typeface="Trebuchet MS"/>
              </a:rPr>
              <a:t>и</a:t>
            </a:r>
            <a:r>
              <a:rPr sz="3088" spc="-353" dirty="0">
                <a:solidFill>
                  <a:srgbClr val="006FC0"/>
                </a:solidFill>
                <a:latin typeface="Trebuchet MS"/>
                <a:cs typeface="Trebuchet MS"/>
              </a:rPr>
              <a:t> </a:t>
            </a:r>
            <a:r>
              <a:rPr sz="3088" spc="-160" dirty="0" err="1">
                <a:solidFill>
                  <a:srgbClr val="006FC0"/>
                </a:solidFill>
                <a:latin typeface="Trebuchet MS"/>
                <a:cs typeface="Trebuchet MS"/>
              </a:rPr>
              <a:t>оцен</a:t>
            </a:r>
            <a:r>
              <a:rPr lang="ru-RU" sz="3088" spc="-160" dirty="0" err="1">
                <a:solidFill>
                  <a:srgbClr val="006FC0"/>
                </a:solidFill>
                <a:latin typeface="Trebuchet MS"/>
                <a:cs typeface="Trebuchet MS"/>
              </a:rPr>
              <a:t>ивания</a:t>
            </a:r>
            <a:endParaRPr sz="3088" dirty="0">
              <a:latin typeface="Trebuchet MS"/>
              <a:cs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137344367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19D63FB6-57ED-4FB0-AE78-6EB7AE101F15}"/>
              </a:ext>
            </a:extLst>
          </p:cNvPr>
          <p:cNvGraphicFramePr>
            <a:graphicFrameLocks noGrp="1"/>
          </p:cNvGraphicFramePr>
          <p:nvPr/>
        </p:nvGraphicFramePr>
        <p:xfrm>
          <a:off x="356780" y="360434"/>
          <a:ext cx="8782158" cy="69610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927386">
                  <a:extLst>
                    <a:ext uri="{9D8B030D-6E8A-4147-A177-3AD203B41FA5}">
                      <a16:colId xmlns:a16="http://schemas.microsoft.com/office/drawing/2014/main" val="3181021698"/>
                    </a:ext>
                  </a:extLst>
                </a:gridCol>
                <a:gridCol w="2927386">
                  <a:extLst>
                    <a:ext uri="{9D8B030D-6E8A-4147-A177-3AD203B41FA5}">
                      <a16:colId xmlns:a16="http://schemas.microsoft.com/office/drawing/2014/main" val="2460102909"/>
                    </a:ext>
                  </a:extLst>
                </a:gridCol>
                <a:gridCol w="2927386">
                  <a:extLst>
                    <a:ext uri="{9D8B030D-6E8A-4147-A177-3AD203B41FA5}">
                      <a16:colId xmlns:a16="http://schemas.microsoft.com/office/drawing/2014/main" val="2557029700"/>
                    </a:ext>
                  </a:extLst>
                </a:gridCol>
              </a:tblGrid>
              <a:tr h="37656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Контроль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Линия сравнения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>
                          <a:effectLst/>
                        </a:rPr>
                        <a:t>Оценивание</a:t>
                      </a:r>
                      <a:endParaRPr lang="ru-RU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513656"/>
                  </a:ext>
                </a:extLst>
              </a:tr>
              <a:tr h="95204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Проверка выполнения обязательных (минимальных) требований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Цель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Выявление существующего уровня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9524818"/>
                  </a:ext>
                </a:extLst>
              </a:tr>
              <a:tr h="66430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Нет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Возможность уровневой градации результатов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Есть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293397"/>
                  </a:ext>
                </a:extLst>
              </a:tr>
              <a:tr h="95204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Не предполагается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Учет индивидуальных особенностей учеников (учителей, школ и т.д.)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Предполагается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6187358"/>
                  </a:ext>
                </a:extLst>
              </a:tr>
              <a:tr h="95204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Критерии задаются нормативно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Согласование критериев у другими учителями или учениками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Возможно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1037013"/>
                  </a:ext>
                </a:extLst>
              </a:tr>
              <a:tr h="3765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Краткий вывод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Представление результата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Развернутое суждение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8601965"/>
                  </a:ext>
                </a:extLst>
              </a:tr>
              <a:tr h="152752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Установление соответствия / несоответствия требованиям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Результат процесса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Установление степени соответствия образовательным целям, выявление характера динамики результатов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111249"/>
                  </a:ext>
                </a:extLst>
              </a:tr>
              <a:tr h="37656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Не предполагается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Развернутая обратная связь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Предполагается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353452"/>
                  </a:ext>
                </a:extLst>
              </a:tr>
              <a:tr h="66430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b="0" dirty="0">
                          <a:solidFill>
                            <a:schemeClr val="tx1"/>
                          </a:solidFill>
                          <a:effectLst/>
                        </a:rPr>
                        <a:t>обычно не могут быть сформулированы</a:t>
                      </a:r>
                      <a:endParaRPr lang="ru-RU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Пути изменения ситуации по описанию результатов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750"/>
                        </a:spcAft>
                      </a:pPr>
                      <a:r>
                        <a:rPr lang="ru-RU" sz="1800" dirty="0">
                          <a:effectLst/>
                        </a:rPr>
                        <a:t>могут быть сформулированы</a:t>
                      </a:r>
                      <a:endParaRPr lang="ru-RU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23" marR="50823" marT="50823" marB="5082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17175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33385619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34EB468-6260-4B60-93DE-A7D057DA2A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043"/>
            <a:ext cx="10083800" cy="751276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CDC0A31-FB4C-4BA2-8512-D34861C536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1658" y="2034432"/>
            <a:ext cx="8200485" cy="2795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84168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CBC1C7D-D446-42E0-80DE-B19F93C8A2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500" y="-18849"/>
            <a:ext cx="8647954" cy="1565628"/>
          </a:xfrm>
        </p:spPr>
        <p:txBody>
          <a:bodyPr>
            <a:noAutofit/>
          </a:bodyPr>
          <a:lstStyle/>
          <a:p>
            <a:pPr algn="ctr"/>
            <a:r>
              <a:rPr lang="ru-RU" sz="5459" dirty="0"/>
              <a:t>Время</a:t>
            </a:r>
            <a:br>
              <a:rPr lang="en-US" sz="5459" dirty="0"/>
            </a:br>
            <a:r>
              <a:rPr lang="ru-RU" sz="5459" dirty="0"/>
              <a:t>оценивания</a:t>
            </a:r>
            <a:br>
              <a:rPr lang="ru-RU" sz="5459" dirty="0"/>
            </a:br>
            <a:endParaRPr lang="ru-RU" sz="5459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4BF84E92-06BB-44B2-9725-2409B382CC39}"/>
              </a:ext>
            </a:extLst>
          </p:cNvPr>
          <p:cNvGraphicFramePr/>
          <p:nvPr/>
        </p:nvGraphicFramePr>
        <p:xfrm>
          <a:off x="-558993" y="1565096"/>
          <a:ext cx="11201786" cy="3867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062305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B4CE57EE-4D27-4585-B270-DAA6789D921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5224" y="0"/>
            <a:ext cx="9165565" cy="1890846"/>
          </a:xfrm>
          <a:prstGeom prst="rect">
            <a:avLst/>
          </a:prstGeom>
        </p:spPr>
        <p:txBody>
          <a:bodyPr vert="horz" wrap="square" lIns="75629" tIns="37814" rIns="75629" bIns="37814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59" b="1" dirty="0"/>
              <a:t>Формирующее </a:t>
            </a:r>
            <a:br>
              <a:rPr lang="ru-RU" sz="5459" b="1" dirty="0"/>
            </a:br>
            <a:r>
              <a:rPr lang="ru-RU" sz="5459" b="1" dirty="0"/>
              <a:t>оценивание</a:t>
            </a:r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E520F2D4-404D-4BE2-8B90-DAFA495CCEDB}"/>
              </a:ext>
            </a:extLst>
          </p:cNvPr>
          <p:cNvGraphicFramePr/>
          <p:nvPr/>
        </p:nvGraphicFramePr>
        <p:xfrm>
          <a:off x="678819" y="1874424"/>
          <a:ext cx="9369993" cy="5500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46038611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62" y="0"/>
            <a:ext cx="10152076" cy="756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ject 2"/>
          <p:cNvSpPr/>
          <p:nvPr/>
        </p:nvSpPr>
        <p:spPr>
          <a:xfrm>
            <a:off x="1181667" y="157560"/>
            <a:ext cx="8114658" cy="1733153"/>
          </a:xfrm>
          <a:custGeom>
            <a:avLst/>
            <a:gdLst/>
            <a:ahLst/>
            <a:cxnLst/>
            <a:rect l="l" t="t" r="r" b="b"/>
            <a:pathLst>
              <a:path w="7358380" h="1571625">
                <a:moveTo>
                  <a:pt x="0" y="261874"/>
                </a:moveTo>
                <a:lnTo>
                  <a:pt x="4220" y="214795"/>
                </a:lnTo>
                <a:lnTo>
                  <a:pt x="16387" y="170488"/>
                </a:lnTo>
                <a:lnTo>
                  <a:pt x="35762" y="129690"/>
                </a:lnTo>
                <a:lnTo>
                  <a:pt x="61606" y="93142"/>
                </a:lnTo>
                <a:lnTo>
                  <a:pt x="93178" y="61581"/>
                </a:lnTo>
                <a:lnTo>
                  <a:pt x="129739" y="35748"/>
                </a:lnTo>
                <a:lnTo>
                  <a:pt x="170550" y="16380"/>
                </a:lnTo>
                <a:lnTo>
                  <a:pt x="214871" y="4218"/>
                </a:lnTo>
                <a:lnTo>
                  <a:pt x="261962" y="0"/>
                </a:lnTo>
                <a:lnTo>
                  <a:pt x="7096213" y="0"/>
                </a:lnTo>
                <a:lnTo>
                  <a:pt x="7143292" y="4218"/>
                </a:lnTo>
                <a:lnTo>
                  <a:pt x="7187599" y="16380"/>
                </a:lnTo>
                <a:lnTo>
                  <a:pt x="7228397" y="35748"/>
                </a:lnTo>
                <a:lnTo>
                  <a:pt x="7264945" y="61581"/>
                </a:lnTo>
                <a:lnTo>
                  <a:pt x="7296506" y="93142"/>
                </a:lnTo>
                <a:lnTo>
                  <a:pt x="7322339" y="129690"/>
                </a:lnTo>
                <a:lnTo>
                  <a:pt x="7341707" y="170488"/>
                </a:lnTo>
                <a:lnTo>
                  <a:pt x="7353869" y="214795"/>
                </a:lnTo>
                <a:lnTo>
                  <a:pt x="7358087" y="261874"/>
                </a:lnTo>
                <a:lnTo>
                  <a:pt x="7358087" y="1309624"/>
                </a:lnTo>
                <a:lnTo>
                  <a:pt x="7353869" y="1356706"/>
                </a:lnTo>
                <a:lnTo>
                  <a:pt x="7341707" y="1401026"/>
                </a:lnTo>
                <a:lnTo>
                  <a:pt x="7322339" y="1441840"/>
                </a:lnTo>
                <a:lnTo>
                  <a:pt x="7296506" y="1478408"/>
                </a:lnTo>
                <a:lnTo>
                  <a:pt x="7264945" y="1509990"/>
                </a:lnTo>
                <a:lnTo>
                  <a:pt x="7228397" y="1535843"/>
                </a:lnTo>
                <a:lnTo>
                  <a:pt x="7187599" y="1555228"/>
                </a:lnTo>
                <a:lnTo>
                  <a:pt x="7143292" y="1567402"/>
                </a:lnTo>
                <a:lnTo>
                  <a:pt x="7096213" y="1571625"/>
                </a:lnTo>
                <a:lnTo>
                  <a:pt x="261962" y="1571625"/>
                </a:lnTo>
                <a:lnTo>
                  <a:pt x="214871" y="1567402"/>
                </a:lnTo>
                <a:lnTo>
                  <a:pt x="170550" y="1555228"/>
                </a:lnTo>
                <a:lnTo>
                  <a:pt x="129739" y="1535843"/>
                </a:lnTo>
                <a:lnTo>
                  <a:pt x="93178" y="1509990"/>
                </a:lnTo>
                <a:lnTo>
                  <a:pt x="61606" y="1478408"/>
                </a:lnTo>
                <a:lnTo>
                  <a:pt x="35762" y="1441840"/>
                </a:lnTo>
                <a:lnTo>
                  <a:pt x="16387" y="1401026"/>
                </a:lnTo>
                <a:lnTo>
                  <a:pt x="4220" y="1356706"/>
                </a:lnTo>
                <a:lnTo>
                  <a:pt x="0" y="1309624"/>
                </a:lnTo>
                <a:lnTo>
                  <a:pt x="0" y="261874"/>
                </a:lnTo>
                <a:close/>
              </a:path>
            </a:pathLst>
          </a:custGeom>
          <a:ln w="9525">
            <a:solidFill>
              <a:srgbClr val="006FC0"/>
            </a:solidFill>
          </a:ln>
        </p:spPr>
        <p:txBody>
          <a:bodyPr wrap="square" lIns="0" tIns="0" rIns="0" bIns="0" rtlCol="0"/>
          <a:lstStyle/>
          <a:p>
            <a:endParaRPr sz="1985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34171" y="414413"/>
            <a:ext cx="4609650" cy="488630"/>
          </a:xfrm>
          <a:prstGeom prst="rect">
            <a:avLst/>
          </a:prstGeom>
        </p:spPr>
        <p:txBody>
          <a:bodyPr vert="horz" wrap="square" lIns="0" tIns="13305" rIns="0" bIns="0" rtlCol="0">
            <a:spAutoFit/>
          </a:bodyPr>
          <a:lstStyle/>
          <a:p>
            <a:pPr marL="14006">
              <a:spcBef>
                <a:spcPts val="105"/>
              </a:spcBef>
            </a:pPr>
            <a:r>
              <a:rPr sz="3088" spc="-353" dirty="0">
                <a:solidFill>
                  <a:srgbClr val="006FC0"/>
                </a:solidFill>
              </a:rPr>
              <a:t>ФЕДЕРАЛЬНЫЙ</a:t>
            </a:r>
            <a:r>
              <a:rPr sz="3088" spc="-160" dirty="0">
                <a:solidFill>
                  <a:srgbClr val="006FC0"/>
                </a:solidFill>
              </a:rPr>
              <a:t> </a:t>
            </a:r>
            <a:r>
              <a:rPr sz="3088" spc="-320" dirty="0">
                <a:solidFill>
                  <a:srgbClr val="006FC0"/>
                </a:solidFill>
              </a:rPr>
              <a:t>ЗАКОН</a:t>
            </a:r>
            <a:endParaRPr sz="3088" dirty="0"/>
          </a:p>
        </p:txBody>
      </p:sp>
      <p:sp>
        <p:nvSpPr>
          <p:cNvPr id="4" name="object 4"/>
          <p:cNvSpPr txBox="1"/>
          <p:nvPr/>
        </p:nvSpPr>
        <p:spPr>
          <a:xfrm>
            <a:off x="781125" y="903043"/>
            <a:ext cx="8386359" cy="4511654"/>
          </a:xfrm>
          <a:prstGeom prst="rect">
            <a:avLst/>
          </a:prstGeom>
        </p:spPr>
        <p:txBody>
          <a:bodyPr vert="horz" wrap="square" lIns="0" tIns="13305" rIns="0" bIns="0" rtlCol="0">
            <a:spAutoFit/>
          </a:bodyPr>
          <a:lstStyle/>
          <a:p>
            <a:pPr marL="266700" algn="ctr">
              <a:spcBef>
                <a:spcPts val="105"/>
              </a:spcBef>
            </a:pPr>
            <a:r>
              <a:rPr sz="3088" spc="-369" dirty="0">
                <a:solidFill>
                  <a:srgbClr val="006FC0"/>
                </a:solidFill>
                <a:latin typeface="Arial"/>
                <a:cs typeface="Arial"/>
              </a:rPr>
              <a:t>ОБ </a:t>
            </a:r>
            <a:r>
              <a:rPr sz="3088" spc="-358" dirty="0">
                <a:solidFill>
                  <a:srgbClr val="006FC0"/>
                </a:solidFill>
                <a:latin typeface="Arial"/>
                <a:cs typeface="Arial"/>
              </a:rPr>
              <a:t>ОБРАЗОВАНИИ </a:t>
            </a:r>
            <a:r>
              <a:rPr sz="3088" spc="-386" dirty="0">
                <a:solidFill>
                  <a:srgbClr val="006FC0"/>
                </a:solidFill>
                <a:latin typeface="Arial"/>
                <a:cs typeface="Arial"/>
              </a:rPr>
              <a:t>В</a:t>
            </a:r>
            <a:r>
              <a:rPr sz="3088" spc="-237" dirty="0">
                <a:solidFill>
                  <a:srgbClr val="006FC0"/>
                </a:solidFill>
                <a:latin typeface="Arial"/>
                <a:cs typeface="Arial"/>
              </a:rPr>
              <a:t> </a:t>
            </a:r>
            <a:r>
              <a:rPr sz="3088" spc="-397" dirty="0">
                <a:solidFill>
                  <a:srgbClr val="006FC0"/>
                </a:solidFill>
                <a:latin typeface="Arial"/>
                <a:cs typeface="Arial"/>
              </a:rPr>
              <a:t>РОССИЙСКОЙ</a:t>
            </a:r>
            <a:endParaRPr sz="3088" dirty="0">
              <a:latin typeface="Arial"/>
              <a:cs typeface="Arial"/>
            </a:endParaRPr>
          </a:p>
          <a:p>
            <a:pPr marL="266700" algn="ctr"/>
            <a:r>
              <a:rPr sz="3088" spc="-353" dirty="0">
                <a:solidFill>
                  <a:srgbClr val="006FC0"/>
                </a:solidFill>
                <a:latin typeface="Arial"/>
                <a:cs typeface="Arial"/>
              </a:rPr>
              <a:t>ФЕДЕРАЦИИ</a:t>
            </a:r>
            <a:endParaRPr sz="3088" dirty="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088" dirty="0">
              <a:latin typeface="Times New Roman"/>
              <a:cs typeface="Times New Roman"/>
            </a:endParaRPr>
          </a:p>
          <a:p>
            <a:pPr>
              <a:spcBef>
                <a:spcPts val="6"/>
              </a:spcBef>
            </a:pPr>
            <a:endParaRPr sz="3584" dirty="0">
              <a:latin typeface="Times New Roman"/>
              <a:cs typeface="Times New Roman"/>
            </a:endParaRPr>
          </a:p>
          <a:p>
            <a:pPr marL="14006" marR="741594">
              <a:buFont typeface="Arial"/>
              <a:buChar char="•"/>
              <a:tabLst>
                <a:tab pos="205882" algn="l"/>
              </a:tabLst>
            </a:pPr>
            <a:r>
              <a:rPr sz="2647" b="1" i="1" spc="-265" dirty="0">
                <a:latin typeface="Arial"/>
                <a:cs typeface="Arial"/>
              </a:rPr>
              <a:t>Ст. </a:t>
            </a:r>
            <a:r>
              <a:rPr sz="2647" b="1" i="1" spc="-105" dirty="0">
                <a:latin typeface="Arial"/>
                <a:cs typeface="Arial"/>
              </a:rPr>
              <a:t>28. </a:t>
            </a:r>
            <a:r>
              <a:rPr sz="2647" b="1" i="1" spc="-187" dirty="0">
                <a:latin typeface="Arial"/>
                <a:cs typeface="Arial"/>
              </a:rPr>
              <a:t>Компетенция, </a:t>
            </a:r>
            <a:r>
              <a:rPr sz="2647" b="1" i="1" spc="-154" dirty="0">
                <a:latin typeface="Arial"/>
                <a:cs typeface="Arial"/>
              </a:rPr>
              <a:t>права, </a:t>
            </a:r>
            <a:r>
              <a:rPr sz="2647" b="1" i="1" spc="-225" dirty="0">
                <a:latin typeface="Arial"/>
                <a:cs typeface="Arial"/>
              </a:rPr>
              <a:t>обязанности и  </a:t>
            </a:r>
            <a:r>
              <a:rPr sz="2647" b="1" i="1" spc="-248" dirty="0">
                <a:latin typeface="Arial"/>
                <a:cs typeface="Arial"/>
              </a:rPr>
              <a:t>ответственность </a:t>
            </a:r>
            <a:r>
              <a:rPr sz="2647" b="1" i="1" spc="-215" dirty="0">
                <a:latin typeface="Arial"/>
                <a:cs typeface="Arial"/>
              </a:rPr>
              <a:t>образовательной</a:t>
            </a:r>
            <a:r>
              <a:rPr sz="2647" b="1" i="1" spc="-88" dirty="0">
                <a:latin typeface="Arial"/>
                <a:cs typeface="Arial"/>
              </a:rPr>
              <a:t> </a:t>
            </a:r>
            <a:r>
              <a:rPr sz="2647" b="1" i="1" spc="-204" dirty="0">
                <a:latin typeface="Arial"/>
                <a:cs typeface="Arial"/>
              </a:rPr>
              <a:t>организации</a:t>
            </a:r>
            <a:endParaRPr sz="2647" dirty="0">
              <a:latin typeface="Arial"/>
              <a:cs typeface="Arial"/>
            </a:endParaRPr>
          </a:p>
          <a:p>
            <a:pPr marL="132351" indent="-118346">
              <a:spcBef>
                <a:spcPts val="640"/>
              </a:spcBef>
              <a:buChar char="•"/>
              <a:tabLst>
                <a:tab pos="133053" algn="l"/>
                <a:tab pos="2047612" algn="l"/>
              </a:tabLst>
            </a:pPr>
            <a:r>
              <a:rPr sz="2647" spc="-61" dirty="0">
                <a:latin typeface="Arial"/>
                <a:cs typeface="Arial"/>
              </a:rPr>
              <a:t>п. </a:t>
            </a:r>
            <a:r>
              <a:rPr sz="2647" spc="-99" dirty="0">
                <a:latin typeface="Arial"/>
                <a:cs typeface="Arial"/>
              </a:rPr>
              <a:t>3. </a:t>
            </a:r>
            <a:r>
              <a:rPr sz="2647" spc="-143" dirty="0">
                <a:latin typeface="Arial"/>
                <a:cs typeface="Arial"/>
              </a:rPr>
              <a:t>пп</a:t>
            </a:r>
            <a:r>
              <a:rPr sz="2647" spc="-143" dirty="0">
                <a:latin typeface="Trebuchet MS"/>
                <a:cs typeface="Trebuchet MS"/>
              </a:rPr>
              <a:t>.</a:t>
            </a:r>
            <a:r>
              <a:rPr sz="2647" spc="-364" dirty="0">
                <a:latin typeface="Trebuchet MS"/>
                <a:cs typeface="Trebuchet MS"/>
              </a:rPr>
              <a:t> </a:t>
            </a:r>
            <a:r>
              <a:rPr sz="2647" spc="-50" dirty="0">
                <a:latin typeface="Trebuchet MS"/>
                <a:cs typeface="Trebuchet MS"/>
              </a:rPr>
              <a:t>10</a:t>
            </a:r>
            <a:r>
              <a:rPr sz="2647" spc="-210" dirty="0">
                <a:latin typeface="Trebuchet MS"/>
                <a:cs typeface="Trebuchet MS"/>
              </a:rPr>
              <a:t> </a:t>
            </a:r>
            <a:r>
              <a:rPr sz="2647" spc="-165" dirty="0">
                <a:latin typeface="Trebuchet MS"/>
                <a:cs typeface="Trebuchet MS"/>
              </a:rPr>
              <a:t>-	</a:t>
            </a:r>
            <a:r>
              <a:rPr sz="2647" spc="-154" dirty="0">
                <a:latin typeface="Arial"/>
                <a:cs typeface="Arial"/>
              </a:rPr>
              <a:t>осуществление </a:t>
            </a:r>
            <a:r>
              <a:rPr sz="2647" spc="-121" dirty="0">
                <a:latin typeface="Arial"/>
                <a:cs typeface="Arial"/>
              </a:rPr>
              <a:t>текущего</a:t>
            </a:r>
            <a:r>
              <a:rPr sz="2647" spc="-171" dirty="0">
                <a:latin typeface="Arial"/>
                <a:cs typeface="Arial"/>
              </a:rPr>
              <a:t> </a:t>
            </a:r>
            <a:r>
              <a:rPr sz="2647" spc="-116" dirty="0">
                <a:latin typeface="Arial"/>
                <a:cs typeface="Arial"/>
              </a:rPr>
              <a:t>контроля</a:t>
            </a:r>
            <a:endParaRPr sz="2647" dirty="0">
              <a:latin typeface="Arial"/>
              <a:cs typeface="Arial"/>
            </a:endParaRPr>
          </a:p>
          <a:p>
            <a:pPr marL="14006" marR="5602"/>
            <a:r>
              <a:rPr sz="2647" spc="-138" dirty="0">
                <a:latin typeface="Arial"/>
                <a:cs typeface="Arial"/>
              </a:rPr>
              <a:t>успеваемости </a:t>
            </a:r>
            <a:r>
              <a:rPr sz="2647" spc="-50" dirty="0">
                <a:latin typeface="Arial"/>
                <a:cs typeface="Arial"/>
              </a:rPr>
              <a:t>и </a:t>
            </a:r>
            <a:r>
              <a:rPr sz="2647" spc="-94" dirty="0">
                <a:latin typeface="Arial"/>
                <a:cs typeface="Arial"/>
              </a:rPr>
              <a:t>промежуточной </a:t>
            </a:r>
            <a:r>
              <a:rPr sz="2647" spc="-160" dirty="0">
                <a:latin typeface="Arial"/>
                <a:cs typeface="Arial"/>
              </a:rPr>
              <a:t>аттестации </a:t>
            </a:r>
            <a:r>
              <a:rPr sz="2647" spc="-143" dirty="0">
                <a:latin typeface="Arial"/>
                <a:cs typeface="Arial"/>
              </a:rPr>
              <a:t>обучающихся,  </a:t>
            </a:r>
            <a:r>
              <a:rPr sz="2647" spc="-138" dirty="0">
                <a:latin typeface="Arial"/>
                <a:cs typeface="Arial"/>
              </a:rPr>
              <a:t>установление </a:t>
            </a:r>
            <a:r>
              <a:rPr sz="2647" spc="-116" dirty="0">
                <a:latin typeface="Arial"/>
                <a:cs typeface="Arial"/>
              </a:rPr>
              <a:t>их </a:t>
            </a:r>
            <a:r>
              <a:rPr sz="2647" spc="-165" dirty="0">
                <a:latin typeface="Arial"/>
                <a:cs typeface="Arial"/>
              </a:rPr>
              <a:t>форм, </a:t>
            </a:r>
            <a:r>
              <a:rPr sz="2647" spc="-110" dirty="0">
                <a:latin typeface="Arial"/>
                <a:cs typeface="Arial"/>
              </a:rPr>
              <a:t>периодичности </a:t>
            </a:r>
            <a:r>
              <a:rPr sz="2647" spc="-50" dirty="0">
                <a:latin typeface="Arial"/>
                <a:cs typeface="Arial"/>
              </a:rPr>
              <a:t>и</a:t>
            </a:r>
            <a:r>
              <a:rPr sz="2647" spc="-165" dirty="0">
                <a:latin typeface="Arial"/>
                <a:cs typeface="Arial"/>
              </a:rPr>
              <a:t> </a:t>
            </a:r>
            <a:r>
              <a:rPr sz="2647" spc="-94" dirty="0">
                <a:latin typeface="Arial"/>
                <a:cs typeface="Arial"/>
              </a:rPr>
              <a:t>порядка</a:t>
            </a:r>
            <a:endParaRPr sz="2647" dirty="0">
              <a:latin typeface="Arial"/>
              <a:cs typeface="Arial"/>
            </a:endParaRPr>
          </a:p>
          <a:p>
            <a:pPr marL="14006"/>
            <a:r>
              <a:rPr sz="2647" spc="-105" dirty="0">
                <a:latin typeface="Arial"/>
                <a:cs typeface="Arial"/>
              </a:rPr>
              <a:t>проведения;</a:t>
            </a:r>
            <a:endParaRPr sz="2647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33086333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projeto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02590"/>
            <a:ext cx="9973576" cy="7665440"/>
          </a:xfrm>
          <a:prstGeom prst="rect">
            <a:avLst/>
          </a:prstGeom>
        </p:spPr>
      </p:pic>
      <p:pic>
        <p:nvPicPr>
          <p:cNvPr id="7" name="Picture 2" descr="C:\Users\ymedvedeva\Desktop\Медведева\ПРЕЗЕНТАЦИИ\ЛОГОТИПЫ\SZDSH_CMYK - копия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9915" y="6233787"/>
            <a:ext cx="1252222" cy="35451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72254" y="1344507"/>
            <a:ext cx="8640773" cy="2138149"/>
          </a:xfrm>
          <a:prstGeom prst="rect">
            <a:avLst/>
          </a:prstGeom>
          <a:noFill/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Как Рособрнадзор по-новому оценит качество результатов </a:t>
            </a:r>
            <a:b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endParaRPr lang="ru-RU" sz="4411" b="1" dirty="0">
              <a:ln w="1905"/>
              <a:solidFill>
                <a:srgbClr val="31B8D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9" name="Picture 2" descr="C:\Users\overmakova\Desktop\Презентации. Материал\Люди разных возрастов\Методика\worker-vector-office-17.png"/>
          <p:cNvPicPr>
            <a:picLocks noChangeAspect="1" noChangeArrowheads="1"/>
          </p:cNvPicPr>
          <p:nvPr/>
        </p:nvPicPr>
        <p:blipFill>
          <a:blip r:embed="rId4" cstate="print"/>
          <a:srcRect b="9862"/>
          <a:stretch>
            <a:fillRect/>
          </a:stretch>
        </p:blipFill>
        <p:spPr bwMode="auto">
          <a:xfrm>
            <a:off x="434644" y="2895470"/>
            <a:ext cx="4579246" cy="3798087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4537710" y="2689014"/>
            <a:ext cx="4898287" cy="2816925"/>
          </a:xfrm>
          <a:prstGeom prst="rect">
            <a:avLst/>
          </a:prstGeom>
          <a:noFill/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школьников</a:t>
            </a:r>
          </a:p>
          <a:p>
            <a:pPr algn="ctr"/>
            <a: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 основе</a:t>
            </a:r>
            <a:b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международных</a:t>
            </a:r>
            <a:b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411" b="1" dirty="0">
                <a:ln w="1905"/>
                <a:solidFill>
                  <a:srgbClr val="31B8D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исследований</a:t>
            </a:r>
            <a:endParaRPr lang="ru-RU" sz="4411" b="1" dirty="0">
              <a:ln w="1905"/>
              <a:solidFill>
                <a:srgbClr val="31B8D3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9436098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9579609" cy="430887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Нормативное обоснование</a:t>
            </a:r>
            <a:endParaRPr lang="ru-RU" dirty="0"/>
          </a:p>
        </p:txBody>
      </p:sp>
      <p:pic>
        <p:nvPicPr>
          <p:cNvPr id="4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2" cstate="print"/>
          <a:srcRect t="67817" r="51885" b="-2174"/>
          <a:stretch>
            <a:fillRect/>
          </a:stretch>
        </p:blipFill>
        <p:spPr bwMode="auto">
          <a:xfrm flipH="1">
            <a:off x="84032" y="816844"/>
            <a:ext cx="6470438" cy="603076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93413" y="1152971"/>
            <a:ext cx="5602938" cy="4075536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sz="3529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Методология и критерии оценки качества общего образования </a:t>
            </a:r>
            <a:br>
              <a:rPr lang="ru-RU" sz="3529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3529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общеобразовательных организациях на основе практики международных исследований качества подготовки обучающихся</a:t>
            </a:r>
          </a:p>
        </p:txBody>
      </p:sp>
      <p:sp>
        <p:nvSpPr>
          <p:cNvPr id="5" name="Пятиугольник 4"/>
          <p:cNvSpPr/>
          <p:nvPr/>
        </p:nvSpPr>
        <p:spPr>
          <a:xfrm rot="20670207" flipH="1">
            <a:off x="6245213" y="1692474"/>
            <a:ext cx="3339568" cy="2542602"/>
          </a:xfrm>
          <a:prstGeom prst="homePlat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Приказ </a:t>
            </a:r>
            <a:r>
              <a:rPr lang="ru-RU" sz="198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Рособрнадзора</a:t>
            </a: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b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№ 590, </a:t>
            </a:r>
            <a:r>
              <a:rPr lang="ru-RU" sz="1985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Минпросвещения</a:t>
            </a: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России № 219 </a:t>
            </a:r>
            <a:b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от 06.05.2019 </a:t>
            </a:r>
            <a:endParaRPr lang="ru-RU" sz="198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a9326684c4230eb61082aa0cd4bd21ae.png"/>
          <p:cNvPicPr>
            <a:picLocks noChangeAspect="1"/>
          </p:cNvPicPr>
          <p:nvPr/>
        </p:nvPicPr>
        <p:blipFill>
          <a:blip r:embed="rId3" cstate="print"/>
          <a:srcRect t="12510" r="27301"/>
          <a:stretch>
            <a:fillRect/>
          </a:stretch>
        </p:blipFill>
        <p:spPr>
          <a:xfrm>
            <a:off x="6177096" y="4256303"/>
            <a:ext cx="3894978" cy="3519062"/>
          </a:xfrm>
          <a:prstGeom prst="rect">
            <a:avLst/>
          </a:prstGeom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s12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9730" y="5424091"/>
            <a:ext cx="384145" cy="58511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31180" t="17889" r="31806" b="56333"/>
          <a:stretch>
            <a:fillRect/>
          </a:stretch>
        </p:blipFill>
        <p:spPr bwMode="auto">
          <a:xfrm>
            <a:off x="714269" y="1666628"/>
            <a:ext cx="8526618" cy="371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Содержимое 3" descr="Blue-White-full-width-background-02.pn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 t="46110"/>
          <a:stretch>
            <a:fillRect/>
          </a:stretch>
        </p:blipFill>
        <p:spPr>
          <a:xfrm rot="10800000">
            <a:off x="0" y="0"/>
            <a:ext cx="10083800" cy="1666628"/>
          </a:xfrm>
        </p:spPr>
      </p:pic>
      <p:grpSp>
        <p:nvGrpSpPr>
          <p:cNvPr id="18" name="Группа 17"/>
          <p:cNvGrpSpPr/>
          <p:nvPr/>
        </p:nvGrpSpPr>
        <p:grpSpPr>
          <a:xfrm>
            <a:off x="2632992" y="5393661"/>
            <a:ext cx="1540581" cy="934714"/>
            <a:chOff x="4883653" y="2481939"/>
            <a:chExt cx="1723976" cy="1513112"/>
          </a:xfrm>
        </p:grpSpPr>
        <p:grpSp>
          <p:nvGrpSpPr>
            <p:cNvPr id="17" name="Группа 16"/>
            <p:cNvGrpSpPr/>
            <p:nvPr/>
          </p:nvGrpSpPr>
          <p:grpSpPr>
            <a:xfrm>
              <a:off x="5018314" y="2612570"/>
              <a:ext cx="1502787" cy="1230087"/>
              <a:chOff x="5018314" y="2612570"/>
              <a:chExt cx="1502787" cy="1230087"/>
            </a:xfrm>
          </p:grpSpPr>
          <p:pic>
            <p:nvPicPr>
              <p:cNvPr id="15" name="Рисунок 14" descr="5772585736ee015596a914b9.png"/>
              <p:cNvPicPr>
                <a:picLocks noChangeAspect="1"/>
              </p:cNvPicPr>
              <p:nvPr/>
            </p:nvPicPr>
            <p:blipFill>
              <a:blip r:embed="rId5" cstate="print"/>
              <a:stretch>
                <a:fillRect/>
              </a:stretch>
            </p:blipFill>
            <p:spPr>
              <a:xfrm>
                <a:off x="5018314" y="2612570"/>
                <a:ext cx="1502787" cy="708891"/>
              </a:xfrm>
              <a:prstGeom prst="rect">
                <a:avLst/>
              </a:prstGeom>
            </p:spPr>
          </p:pic>
          <p:pic>
            <p:nvPicPr>
              <p:cNvPr id="14" name="Рисунок 13" descr="6bb4392565f4a772fd88766b4ccf9912.png"/>
              <p:cNvPicPr>
                <a:picLocks noChangeAspect="1"/>
              </p:cNvPicPr>
              <p:nvPr/>
            </p:nvPicPr>
            <p:blipFill>
              <a:blip r:embed="rId6" cstate="print"/>
              <a:srcRect l="62698" t="39365" r="19365" b="47937"/>
              <a:stretch>
                <a:fillRect/>
              </a:stretch>
            </p:blipFill>
            <p:spPr>
              <a:xfrm>
                <a:off x="5116285" y="2971800"/>
                <a:ext cx="1230086" cy="870857"/>
              </a:xfrm>
              <a:prstGeom prst="rect">
                <a:avLst/>
              </a:prstGeom>
            </p:spPr>
          </p:pic>
        </p:grpSp>
        <p:pic>
          <p:nvPicPr>
            <p:cNvPr id="13" name="Рисунок 12" descr="window_PNG17692.png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883653" y="2481939"/>
              <a:ext cx="1723976" cy="1513112"/>
            </a:xfrm>
            <a:prstGeom prst="rect">
              <a:avLst/>
            </a:prstGeom>
          </p:spPr>
        </p:pic>
      </p:grpSp>
      <p:pic>
        <p:nvPicPr>
          <p:cNvPr id="12" name="Рисунок 11" descr="kisspng-bookcase-shelf-furniture-clip-art-bookshelf-5ad9af7e32f1b3.6369740315242156782087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5204059"/>
            <a:ext cx="1974744" cy="1696538"/>
          </a:xfrm>
          <a:prstGeom prst="rect">
            <a:avLst/>
          </a:prstGeom>
        </p:spPr>
      </p:pic>
      <p:pic>
        <p:nvPicPr>
          <p:cNvPr id="3074" name="Picture 2" descr="C:\Users\overmakova\Desktop\Презентации. Материал\Люди разных возрастов\Методика\14g0blkwlk_5iocffbj9n_peop4267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605724"/>
            <a:ext cx="4551715" cy="195712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672254" y="168064"/>
            <a:ext cx="8917861" cy="1188018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Направления </a:t>
            </a:r>
            <a:b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оценки качества в школах</a:t>
            </a: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579610" cy="1188018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Принципы оценки </a:t>
            </a:r>
            <a:b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качества образования в школах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30833" t="49333" r="30764" b="7556"/>
          <a:stretch>
            <a:fillRect/>
          </a:stretch>
        </p:blipFill>
        <p:spPr bwMode="auto">
          <a:xfrm>
            <a:off x="700264" y="1237201"/>
            <a:ext cx="8277119" cy="580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" y="6251"/>
            <a:ext cx="9579610" cy="57701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0838" tIns="50419" rIns="100838" bIns="50419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r>
              <a:rPr lang="ru-RU" sz="3088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Проблемы, которые выявили НИКО</a:t>
            </a:r>
            <a:endParaRPr lang="ru-RU" sz="3088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173" y="844226"/>
            <a:ext cx="5731170" cy="37074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96074" y="1928575"/>
            <a:ext cx="4271610" cy="14501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естественнонаучным предметам: химия, биология, география есть проблемы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подготовке учеников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84408"/>
            <a:ext cx="5755725" cy="360593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93261" y="4940269"/>
            <a:ext cx="4180575" cy="178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Ученики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 показывают высоких результатов, потому что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 них невысокий уровень математической грамотности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9738" y="486684"/>
            <a:ext cx="5828797" cy="3840947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5136435" y="1242968"/>
            <a:ext cx="4114050" cy="246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Ученики сельских школ показывают результаты более низкие, чем ученики городских школ. Причина – неравные условия образовательной деятельности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8442" y="3861956"/>
            <a:ext cx="4599735" cy="309166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829698" y="4534209"/>
            <a:ext cx="3067156" cy="178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Низкая методическая компетентность педагогов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предметная подготовка</a:t>
            </a: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projetor.png"/>
          <p:cNvPicPr>
            <a:picLocks noChangeAspect="1"/>
          </p:cNvPicPr>
          <p:nvPr/>
        </p:nvPicPr>
        <p:blipFill>
          <a:blip r:embed="rId2" cstate="print"/>
          <a:srcRect t="4876" b="-1457"/>
          <a:stretch>
            <a:fillRect/>
          </a:stretch>
        </p:blipFill>
        <p:spPr>
          <a:xfrm>
            <a:off x="36892" y="86083"/>
            <a:ext cx="9973576" cy="747676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81488" y="931675"/>
            <a:ext cx="8926095" cy="131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Международная оценка навыков учеников в возрасте 15 лет </a:t>
            </a:r>
            <a:br>
              <a:rPr lang="en-US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</a:br>
            <a:r>
              <a:rPr lang="ru-RU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в рамках исследования PISA проводится по 3 направлениям. </a:t>
            </a:r>
            <a:br>
              <a:rPr lang="en-US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</a:br>
            <a:r>
              <a:rPr lang="ru-RU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С</a:t>
            </a:r>
            <a:r>
              <a:rPr lang="ru-RU" sz="1985" dirty="0">
                <a:solidFill>
                  <a:srgbClr val="006F9D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реди 72 участников Российская Федерация </a:t>
            </a:r>
            <a:br>
              <a:rPr lang="en-US" sz="1985" dirty="0">
                <a:solidFill>
                  <a:srgbClr val="006F9D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1985" dirty="0">
                <a:solidFill>
                  <a:srgbClr val="006F9D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заняла в последнем цикле </a:t>
            </a:r>
            <a:r>
              <a:rPr lang="en-US" sz="1985" b="1" dirty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PISA-2015*</a:t>
            </a:r>
            <a:r>
              <a:rPr lang="ru-RU" sz="1985" dirty="0">
                <a:solidFill>
                  <a:srgbClr val="006F9D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r>
              <a:rPr lang="ru-RU" sz="1985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grpSp>
        <p:nvGrpSpPr>
          <p:cNvPr id="24" name="Группа 23"/>
          <p:cNvGrpSpPr/>
          <p:nvPr/>
        </p:nvGrpSpPr>
        <p:grpSpPr>
          <a:xfrm>
            <a:off x="6370724" y="2136506"/>
            <a:ext cx="2084354" cy="2592469"/>
            <a:chOff x="6190424" y="2220687"/>
            <a:chExt cx="1890094" cy="2350853"/>
          </a:xfrm>
        </p:grpSpPr>
        <p:sp>
          <p:nvSpPr>
            <p:cNvPr id="14" name="Прямоугольник 13"/>
            <p:cNvSpPr/>
            <p:nvPr/>
          </p:nvSpPr>
          <p:spPr>
            <a:xfrm>
              <a:off x="6190424" y="3995448"/>
              <a:ext cx="1890094" cy="5760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Математическая </a:t>
              </a:r>
              <a:b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грамотность</a:t>
              </a:r>
            </a:p>
          </p:txBody>
        </p:sp>
        <p:grpSp>
          <p:nvGrpSpPr>
            <p:cNvPr id="23" name="Группа 22"/>
            <p:cNvGrpSpPr/>
            <p:nvPr/>
          </p:nvGrpSpPr>
          <p:grpSpPr>
            <a:xfrm>
              <a:off x="6295902" y="2220687"/>
              <a:ext cx="1543794" cy="2053671"/>
              <a:chOff x="6524501" y="2166258"/>
              <a:chExt cx="1543794" cy="2053671"/>
            </a:xfrm>
          </p:grpSpPr>
          <p:pic>
            <p:nvPicPr>
              <p:cNvPr id="11" name="Рисунок 10" descr="vector-banner-graphics-design-png-3.png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 l="54322" b="62879"/>
              <a:stretch>
                <a:fillRect/>
              </a:stretch>
            </p:blipFill>
            <p:spPr>
              <a:xfrm>
                <a:off x="6524501" y="2166258"/>
                <a:ext cx="1543794" cy="2053671"/>
              </a:xfrm>
              <a:prstGeom prst="rect">
                <a:avLst/>
              </a:prstGeom>
            </p:spPr>
          </p:pic>
          <p:sp>
            <p:nvSpPr>
              <p:cNvPr id="17" name="Прямоугольник 16"/>
              <p:cNvSpPr/>
              <p:nvPr/>
            </p:nvSpPr>
            <p:spPr>
              <a:xfrm>
                <a:off x="6702723" y="2438789"/>
                <a:ext cx="1318013" cy="9455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23 </a:t>
                </a:r>
                <a:b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</a:br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место </a:t>
                </a:r>
                <a:endParaRPr lang="ru-RU" sz="3088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6" name="Группа 25"/>
          <p:cNvGrpSpPr/>
          <p:nvPr/>
        </p:nvGrpSpPr>
        <p:grpSpPr>
          <a:xfrm>
            <a:off x="3924690" y="2138689"/>
            <a:ext cx="2573525" cy="2578575"/>
            <a:chOff x="1599482" y="2222400"/>
            <a:chExt cx="2333675" cy="2338254"/>
          </a:xfrm>
        </p:grpSpPr>
        <p:sp>
          <p:nvSpPr>
            <p:cNvPr id="13" name="Прямоугольник 12"/>
            <p:cNvSpPr/>
            <p:nvPr/>
          </p:nvSpPr>
          <p:spPr>
            <a:xfrm>
              <a:off x="1599482" y="3984562"/>
              <a:ext cx="2333675" cy="5760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Естественнонаучная </a:t>
              </a:r>
              <a:b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грамотность</a:t>
              </a:r>
            </a:p>
          </p:txBody>
        </p:sp>
        <p:grpSp>
          <p:nvGrpSpPr>
            <p:cNvPr id="20" name="Группа 19"/>
            <p:cNvGrpSpPr/>
            <p:nvPr/>
          </p:nvGrpSpPr>
          <p:grpSpPr>
            <a:xfrm>
              <a:off x="1844685" y="2222400"/>
              <a:ext cx="1543794" cy="2053671"/>
              <a:chOff x="984711" y="2178857"/>
              <a:chExt cx="1543794" cy="2053671"/>
            </a:xfrm>
          </p:grpSpPr>
          <p:pic>
            <p:nvPicPr>
              <p:cNvPr id="9" name="Рисунок 8" descr="vector-banner-graphics-design-png-3.png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 l="54322" b="62879"/>
              <a:stretch>
                <a:fillRect/>
              </a:stretch>
            </p:blipFill>
            <p:spPr>
              <a:xfrm>
                <a:off x="984711" y="2178857"/>
                <a:ext cx="1543794" cy="2053671"/>
              </a:xfrm>
              <a:prstGeom prst="rect">
                <a:avLst/>
              </a:prstGeom>
            </p:spPr>
          </p:pic>
          <p:sp>
            <p:nvSpPr>
              <p:cNvPr id="16" name="Прямоугольник 15"/>
              <p:cNvSpPr/>
              <p:nvPr/>
            </p:nvSpPr>
            <p:spPr>
              <a:xfrm>
                <a:off x="1161897" y="2449674"/>
                <a:ext cx="1318012" cy="9455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32 </a:t>
                </a:r>
                <a:b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</a:br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место </a:t>
                </a:r>
                <a:endParaRPr lang="ru-RU" sz="3088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25" name="Группа 24"/>
          <p:cNvGrpSpPr/>
          <p:nvPr/>
        </p:nvGrpSpPr>
        <p:grpSpPr>
          <a:xfrm>
            <a:off x="1943642" y="2136801"/>
            <a:ext cx="1879252" cy="2568460"/>
            <a:chOff x="4113810" y="2209802"/>
            <a:chExt cx="1704108" cy="2329082"/>
          </a:xfrm>
        </p:grpSpPr>
        <p:sp>
          <p:nvSpPr>
            <p:cNvPr id="12" name="Прямоугольник 11"/>
            <p:cNvSpPr/>
            <p:nvPr/>
          </p:nvSpPr>
          <p:spPr>
            <a:xfrm>
              <a:off x="4189591" y="3962791"/>
              <a:ext cx="1628327" cy="57609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Читательская </a:t>
              </a:r>
              <a:b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1764" b="1" dirty="0">
                  <a:solidFill>
                    <a:srgbClr val="006F9D"/>
                  </a:solidFill>
                  <a:latin typeface="Arial" pitchFamily="34" charset="0"/>
                  <a:cs typeface="Arial" pitchFamily="34" charset="0"/>
                </a:rPr>
                <a:t>грамотность</a:t>
              </a:r>
            </a:p>
          </p:txBody>
        </p:sp>
        <p:grpSp>
          <p:nvGrpSpPr>
            <p:cNvPr id="22" name="Группа 21"/>
            <p:cNvGrpSpPr/>
            <p:nvPr/>
          </p:nvGrpSpPr>
          <p:grpSpPr>
            <a:xfrm>
              <a:off x="4113810" y="2209802"/>
              <a:ext cx="1543794" cy="2053671"/>
              <a:chOff x="4222667" y="2144488"/>
              <a:chExt cx="1543794" cy="2053671"/>
            </a:xfrm>
          </p:grpSpPr>
          <p:pic>
            <p:nvPicPr>
              <p:cNvPr id="10" name="Рисунок 9" descr="vector-banner-graphics-design-png-3.png"/>
              <p:cNvPicPr>
                <a:picLocks noChangeAspect="1"/>
              </p:cNvPicPr>
              <p:nvPr/>
            </p:nvPicPr>
            <p:blipFill>
              <a:blip r:embed="rId3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 l="54322" b="62879"/>
              <a:stretch>
                <a:fillRect/>
              </a:stretch>
            </p:blipFill>
            <p:spPr>
              <a:xfrm>
                <a:off x="4222667" y="2144488"/>
                <a:ext cx="1543794" cy="2053671"/>
              </a:xfrm>
              <a:prstGeom prst="rect">
                <a:avLst/>
              </a:prstGeom>
            </p:spPr>
          </p:pic>
          <p:sp>
            <p:nvSpPr>
              <p:cNvPr id="18" name="Прямоугольник 17"/>
              <p:cNvSpPr/>
              <p:nvPr/>
            </p:nvSpPr>
            <p:spPr>
              <a:xfrm>
                <a:off x="4438496" y="2406130"/>
                <a:ext cx="1318013" cy="94554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26 </a:t>
                </a:r>
                <a:b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</a:br>
                <a:r>
                  <a:rPr lang="ru-RU" sz="3088" b="1" dirty="0">
                    <a:solidFill>
                      <a:srgbClr val="002060"/>
                    </a:solidFill>
                    <a:latin typeface="Arial" pitchFamily="34" charset="0"/>
                    <a:ea typeface="Times New Roman" pitchFamily="18" charset="0"/>
                    <a:cs typeface="Arial" pitchFamily="34" charset="0"/>
                  </a:rPr>
                  <a:t>место </a:t>
                </a:r>
                <a:endParaRPr lang="ru-RU" sz="3088" b="1" dirty="0">
                  <a:solidFill>
                    <a:srgbClr val="002060"/>
                  </a:solidFill>
                </a:endParaRPr>
              </a:p>
            </p:txBody>
          </p:sp>
        </p:grpSp>
      </p:grpSp>
      <p:sp>
        <p:nvSpPr>
          <p:cNvPr id="19" name="Прямоугольник 18"/>
          <p:cNvSpPr/>
          <p:nvPr/>
        </p:nvSpPr>
        <p:spPr>
          <a:xfrm>
            <a:off x="672254" y="4957869"/>
            <a:ext cx="7172704" cy="29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23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ru-RU" sz="1323" b="1" i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Результаты исследования PISA-2018 будут в декабре 2019 года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780294" y="5426045"/>
            <a:ext cx="8775308" cy="12005"/>
          </a:xfrm>
          <a:prstGeom prst="line">
            <a:avLst/>
          </a:prstGeom>
          <a:ln w="28575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Прямоугольник 36"/>
          <p:cNvSpPr/>
          <p:nvPr/>
        </p:nvSpPr>
        <p:spPr>
          <a:xfrm>
            <a:off x="588222" y="5413205"/>
            <a:ext cx="8487198" cy="1178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764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Выводы по результатам исследования </a:t>
            </a:r>
          </a:p>
          <a:p>
            <a:r>
              <a:rPr lang="ru-RU" sz="176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Школьникам трудно применять знания в реальных или незнакомых ситуациях.</a:t>
            </a:r>
            <a:br>
              <a:rPr lang="ru-RU" sz="176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</a:t>
            </a:r>
            <a:r>
              <a:rPr lang="ru-RU" sz="1764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sz="1764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Россия не входит в десятку стран-лидеров </a:t>
            </a:r>
            <a:endParaRPr lang="ru-RU" sz="1764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33" name="Рисунок 32" descr="757a74c55d.png"/>
          <p:cNvPicPr>
            <a:picLocks noChangeAspect="1"/>
          </p:cNvPicPr>
          <p:nvPr/>
        </p:nvPicPr>
        <p:blipFill>
          <a:blip r:embed="rId4" cstate="print"/>
          <a:srcRect l="26184" r="29650"/>
          <a:stretch>
            <a:fillRect/>
          </a:stretch>
        </p:blipFill>
        <p:spPr>
          <a:xfrm>
            <a:off x="8391162" y="777114"/>
            <a:ext cx="1680633" cy="6449611"/>
          </a:xfrm>
          <a:prstGeom prst="rect">
            <a:avLst/>
          </a:prstGeom>
        </p:spPr>
      </p:pic>
      <p:sp>
        <p:nvSpPr>
          <p:cNvPr id="29" name="Rectangle 1"/>
          <p:cNvSpPr>
            <a:spLocks noChangeArrowheads="1"/>
          </p:cNvSpPr>
          <p:nvPr/>
        </p:nvSpPr>
        <p:spPr bwMode="auto">
          <a:xfrm>
            <a:off x="2475183" y="197959"/>
            <a:ext cx="4828693" cy="5091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100838" tIns="50419" rIns="100838" bIns="50419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r>
              <a:rPr lang="ru-RU" sz="264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Результаты РФ в </a:t>
            </a:r>
            <a:r>
              <a:rPr lang="en-US" sz="2647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PISA-2015</a:t>
            </a:r>
            <a:endParaRPr lang="ru-RU" sz="2647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vermakova\Desktop\Презентации. Материал\Люди разных возрастов\Методика\b0adcc2b034eb0481195c8e1bc0fe5f9.png"/>
          <p:cNvPicPr>
            <a:picLocks noChangeAspect="1" noChangeArrowheads="1"/>
          </p:cNvPicPr>
          <p:nvPr/>
        </p:nvPicPr>
        <p:blipFill>
          <a:blip r:embed="rId2" cstate="print"/>
          <a:srcRect l="6106" t="20037" b="2249"/>
          <a:stretch>
            <a:fillRect/>
          </a:stretch>
        </p:blipFill>
        <p:spPr bwMode="auto">
          <a:xfrm>
            <a:off x="209534" y="550024"/>
            <a:ext cx="9874267" cy="7012826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89072" y="5222"/>
            <a:ext cx="9390538" cy="50917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0838" tIns="50419" rIns="100838" bIns="50419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r>
              <a:rPr lang="ru-RU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Результаты</a:t>
            </a:r>
            <a:r>
              <a:rPr lang="ru-RU" sz="2647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РФ в </a:t>
            </a:r>
            <a:r>
              <a:rPr lang="en-US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TIMSS-2015</a:t>
            </a:r>
            <a:endParaRPr lang="ru-RU" sz="2647" b="1" dirty="0">
              <a:solidFill>
                <a:srgbClr val="C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76030" y="874578"/>
            <a:ext cx="1258597" cy="43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класс</a:t>
            </a:r>
            <a:r>
              <a:rPr lang="en-US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206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631299" y="859296"/>
            <a:ext cx="1258597" cy="431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8</a:t>
            </a:r>
            <a:r>
              <a:rPr lang="en-US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класс</a:t>
            </a:r>
            <a:r>
              <a:rPr lang="en-US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206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659594" y="1212885"/>
            <a:ext cx="2007242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75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Математика</a:t>
            </a:r>
          </a:p>
        </p:txBody>
      </p:sp>
      <p:grpSp>
        <p:nvGrpSpPr>
          <p:cNvPr id="17" name="Группа 16"/>
          <p:cNvGrpSpPr/>
          <p:nvPr/>
        </p:nvGrpSpPr>
        <p:grpSpPr>
          <a:xfrm>
            <a:off x="1361968" y="1474099"/>
            <a:ext cx="3012045" cy="1260756"/>
            <a:chOff x="2197010" y="1491087"/>
            <a:chExt cx="2578860" cy="1143255"/>
          </a:xfrm>
        </p:grpSpPr>
        <p:pic>
          <p:nvPicPr>
            <p:cNvPr id="11" name="Picture 3" descr="C:\Users\overmakova\Desktop\Презентации. Материал\Для оформления\Блоки - универсалка\vector-banner-graphics-design-png-3.png"/>
            <p:cNvPicPr>
              <a:picLocks noChangeAspect="1" noChangeArrowheads="1"/>
            </p:cNvPicPr>
            <p:nvPr/>
          </p:nvPicPr>
          <p:blipFill>
            <a:blip r:embed="rId3" cstate="print"/>
            <a:srcRect l="14286" r="51885" b="70318"/>
            <a:stretch>
              <a:fillRect/>
            </a:stretch>
          </p:blipFill>
          <p:spPr bwMode="auto">
            <a:xfrm>
              <a:off x="2197010" y="1491087"/>
              <a:ext cx="2578860" cy="1143255"/>
            </a:xfrm>
            <a:prstGeom prst="rect">
              <a:avLst/>
            </a:prstGeom>
            <a:noFill/>
          </p:spPr>
        </p:pic>
        <p:sp>
          <p:nvSpPr>
            <p:cNvPr id="15" name="Прямоугольник 14"/>
            <p:cNvSpPr/>
            <p:nvPr/>
          </p:nvSpPr>
          <p:spPr>
            <a:xfrm>
              <a:off x="2796861" y="1605539"/>
              <a:ext cx="1036264" cy="3607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985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7 место </a:t>
              </a: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2198310" y="2056801"/>
              <a:ext cx="2243319" cy="3607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sz="1985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среди 49 участников</a:t>
              </a: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1584597" y="2729820"/>
            <a:ext cx="2106247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75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Естествознание</a:t>
            </a:r>
          </a:p>
        </p:txBody>
      </p:sp>
      <p:pic>
        <p:nvPicPr>
          <p:cNvPr id="19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3" cstate="print"/>
          <a:srcRect l="14286" r="51885" b="70318"/>
          <a:stretch>
            <a:fillRect/>
          </a:stretch>
        </p:blipFill>
        <p:spPr bwMode="auto">
          <a:xfrm>
            <a:off x="1346689" y="2951752"/>
            <a:ext cx="3012045" cy="1260756"/>
          </a:xfrm>
          <a:prstGeom prst="rect">
            <a:avLst/>
          </a:prstGeom>
          <a:noFill/>
        </p:spPr>
      </p:pic>
      <p:sp>
        <p:nvSpPr>
          <p:cNvPr id="20" name="Прямоугольник 19"/>
          <p:cNvSpPr/>
          <p:nvPr/>
        </p:nvSpPr>
        <p:spPr>
          <a:xfrm>
            <a:off x="1981821" y="3077964"/>
            <a:ext cx="121033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4 место 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415952" y="3564686"/>
            <a:ext cx="262014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среди 47 участников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638551" y="1184513"/>
            <a:ext cx="2007242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75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Математика</a:t>
            </a:r>
          </a:p>
        </p:txBody>
      </p:sp>
      <p:pic>
        <p:nvPicPr>
          <p:cNvPr id="23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3" cstate="print"/>
          <a:srcRect l="14286" r="51885" b="70318"/>
          <a:stretch>
            <a:fillRect/>
          </a:stretch>
        </p:blipFill>
        <p:spPr bwMode="auto">
          <a:xfrm>
            <a:off x="5378027" y="1456643"/>
            <a:ext cx="3012045" cy="1260756"/>
          </a:xfrm>
          <a:prstGeom prst="rect">
            <a:avLst/>
          </a:prstGeom>
          <a:noFill/>
        </p:spPr>
      </p:pic>
      <p:sp>
        <p:nvSpPr>
          <p:cNvPr id="24" name="Прямоугольник 23"/>
          <p:cNvSpPr/>
          <p:nvPr/>
        </p:nvSpPr>
        <p:spPr>
          <a:xfrm>
            <a:off x="5947679" y="1556662"/>
            <a:ext cx="121033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 место 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5421097" y="2069576"/>
            <a:ext cx="262014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среди 39 участников</a:t>
            </a:r>
          </a:p>
        </p:txBody>
      </p:sp>
      <p:pic>
        <p:nvPicPr>
          <p:cNvPr id="26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3" cstate="print"/>
          <a:srcRect l="14286" r="51885" b="70318"/>
          <a:stretch>
            <a:fillRect/>
          </a:stretch>
        </p:blipFill>
        <p:spPr bwMode="auto">
          <a:xfrm>
            <a:off x="5260163" y="2949568"/>
            <a:ext cx="3012045" cy="1260756"/>
          </a:xfrm>
          <a:prstGeom prst="rect">
            <a:avLst/>
          </a:prstGeom>
          <a:noFill/>
        </p:spPr>
      </p:pic>
      <p:sp>
        <p:nvSpPr>
          <p:cNvPr id="27" name="Прямоугольник 26"/>
          <p:cNvSpPr/>
          <p:nvPr/>
        </p:nvSpPr>
        <p:spPr>
          <a:xfrm>
            <a:off x="5511170" y="2727638"/>
            <a:ext cx="2106247" cy="380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875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Естествознание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5882200" y="3062685"/>
            <a:ext cx="121033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7 место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5287956" y="3599607"/>
            <a:ext cx="262014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85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среди 39 участников</a:t>
            </a: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C:\Users\overmakova\Desktop\Презентации. Материал\Люди разных возрастов\Методика\662916_1000.jpg"/>
          <p:cNvPicPr>
            <a:picLocks noChangeAspect="1" noChangeArrowheads="1"/>
          </p:cNvPicPr>
          <p:nvPr/>
        </p:nvPicPr>
        <p:blipFill>
          <a:blip r:embed="rId2" cstate="print"/>
          <a:srcRect b="1567"/>
          <a:stretch>
            <a:fillRect/>
          </a:stretch>
        </p:blipFill>
        <p:spPr bwMode="auto">
          <a:xfrm>
            <a:off x="514230" y="4159568"/>
            <a:ext cx="3883263" cy="3142038"/>
          </a:xfrm>
          <a:prstGeom prst="rect">
            <a:avLst/>
          </a:prstGeom>
          <a:noFill/>
        </p:spPr>
      </p:pic>
      <p:pic>
        <p:nvPicPr>
          <p:cNvPr id="5" name="Рисунок 4" descr="3d-banner-png-3.png"/>
          <p:cNvPicPr>
            <a:picLocks noChangeAspect="1"/>
          </p:cNvPicPr>
          <p:nvPr/>
        </p:nvPicPr>
        <p:blipFill>
          <a:blip r:embed="rId3" cstate="print"/>
          <a:srcRect l="2372" t="50526" b="-3319"/>
          <a:stretch>
            <a:fillRect/>
          </a:stretch>
        </p:blipFill>
        <p:spPr>
          <a:xfrm flipH="1">
            <a:off x="1340076" y="2243570"/>
            <a:ext cx="8743724" cy="1869754"/>
          </a:xfrm>
          <a:prstGeom prst="rect">
            <a:avLst/>
          </a:prstGeom>
        </p:spPr>
      </p:pic>
      <p:pic>
        <p:nvPicPr>
          <p:cNvPr id="11" name="Рисунок 10" descr="3d-banner-png-3.png"/>
          <p:cNvPicPr>
            <a:picLocks noChangeAspect="1"/>
          </p:cNvPicPr>
          <p:nvPr/>
        </p:nvPicPr>
        <p:blipFill>
          <a:blip r:embed="rId3" cstate="print"/>
          <a:srcRect l="2372" t="7696" b="48683"/>
          <a:stretch>
            <a:fillRect/>
          </a:stretch>
        </p:blipFill>
        <p:spPr>
          <a:xfrm flipH="1">
            <a:off x="3767154" y="3681859"/>
            <a:ext cx="6278590" cy="1858417"/>
          </a:xfrm>
          <a:prstGeom prst="rect">
            <a:avLst/>
          </a:prstGeom>
        </p:spPr>
      </p:pic>
      <p:pic>
        <p:nvPicPr>
          <p:cNvPr id="7" name="Рисунок 6" descr="3d-banner-png-3.png"/>
          <p:cNvPicPr>
            <a:picLocks noChangeAspect="1"/>
          </p:cNvPicPr>
          <p:nvPr/>
        </p:nvPicPr>
        <p:blipFill>
          <a:blip r:embed="rId3" cstate="print"/>
          <a:srcRect l="2372" t="7696" b="48683"/>
          <a:stretch>
            <a:fillRect/>
          </a:stretch>
        </p:blipFill>
        <p:spPr>
          <a:xfrm>
            <a:off x="0" y="982536"/>
            <a:ext cx="8879267" cy="178998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712342" y="2563755"/>
            <a:ext cx="8063420" cy="90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Развивать механизмы управления </a:t>
            </a:r>
            <a:b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качеством образования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22084" y="1181181"/>
            <a:ext cx="8104640" cy="90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Модернизировать ФГОС при помощи анализа процедур оценки качества образования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433063" y="3683121"/>
            <a:ext cx="5346316" cy="1314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Развивать механизмы</a:t>
            </a:r>
            <a:b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и процедуры оценки качества подготовки учеников</a:t>
            </a:r>
          </a:p>
        </p:txBody>
      </p:sp>
      <p:pic>
        <p:nvPicPr>
          <p:cNvPr id="13" name="Рисунок 12" descr="3d-banner-png-3.png"/>
          <p:cNvPicPr>
            <a:picLocks noChangeAspect="1"/>
          </p:cNvPicPr>
          <p:nvPr/>
        </p:nvPicPr>
        <p:blipFill>
          <a:blip r:embed="rId3" cstate="print"/>
          <a:srcRect l="2372" t="50526" b="-3319"/>
          <a:stretch>
            <a:fillRect/>
          </a:stretch>
        </p:blipFill>
        <p:spPr>
          <a:xfrm flipH="1">
            <a:off x="3900336" y="4961121"/>
            <a:ext cx="6183462" cy="2234421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4433063" y="5392295"/>
            <a:ext cx="5346316" cy="90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647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Развивать формы оценки системы образования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0" y="1"/>
            <a:ext cx="9579610" cy="712759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Цели и задачи Методологии</a:t>
            </a:r>
            <a:endParaRPr lang="ru-RU" sz="397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7bfb65c5c365d73c43d065ef6c52c1a4.png"/>
          <p:cNvPicPr>
            <a:picLocks noChangeAspect="1"/>
          </p:cNvPicPr>
          <p:nvPr/>
        </p:nvPicPr>
        <p:blipFill>
          <a:blip r:embed="rId2" cstate="print"/>
          <a:srcRect t="47175"/>
          <a:stretch>
            <a:fillRect/>
          </a:stretch>
        </p:blipFill>
        <p:spPr>
          <a:xfrm>
            <a:off x="0" y="4141560"/>
            <a:ext cx="5729179" cy="3241223"/>
          </a:xfrm>
          <a:prstGeom prst="rect">
            <a:avLst/>
          </a:prstGeom>
        </p:spPr>
      </p:pic>
      <p:pic>
        <p:nvPicPr>
          <p:cNvPr id="3" name="Рисунок 2" descr="projetor.png"/>
          <p:cNvPicPr>
            <a:picLocks noChangeAspect="1"/>
          </p:cNvPicPr>
          <p:nvPr/>
        </p:nvPicPr>
        <p:blipFill>
          <a:blip r:embed="rId3" cstate="print"/>
          <a:srcRect t="89442"/>
          <a:stretch>
            <a:fillRect/>
          </a:stretch>
        </p:blipFill>
        <p:spPr>
          <a:xfrm>
            <a:off x="168064" y="180068"/>
            <a:ext cx="9805513" cy="8283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268855" y="840317"/>
            <a:ext cx="7082669" cy="19251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Содержание новой Методологии</a:t>
            </a:r>
            <a:b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endParaRPr lang="ru-RU" sz="3970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69208" y="2251717"/>
            <a:ext cx="6938616" cy="4063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AutoNum type="arabicPeriod"/>
            </a:pP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Сроки проведения всех процедур оценки </a:t>
            </a:r>
            <a:b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качества образования в каждом регионе.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2. Особенности проведения исследований </a:t>
            </a:r>
            <a:b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PISA</a:t>
            </a: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3. Направления оценки качества образования.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4. Основные мероприятия в рамках оценки.</a:t>
            </a:r>
          </a:p>
          <a:p>
            <a:r>
              <a:rPr lang="en-US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5. Этапы проведения оценки образования.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	     </a:t>
            </a:r>
            <a:r>
              <a:rPr lang="en-US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. Состав аналитического отчета по оценке 	       качества образования.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	       7. Формы использования результатов 		   оценки и анализа.</a:t>
            </a:r>
          </a:p>
          <a:p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	    8. Сравнение требований </a:t>
            </a:r>
            <a:r>
              <a:rPr lang="en-US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PISA </a:t>
            </a: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 ФГОС,          	   </a:t>
            </a:r>
            <a:r>
              <a:rPr lang="en-US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TIMSS </a:t>
            </a:r>
            <a:r>
              <a:rPr lang="ru-RU" sz="1985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и ФГОС. </a:t>
            </a:r>
          </a:p>
        </p:txBody>
      </p:sp>
      <p:grpSp>
        <p:nvGrpSpPr>
          <p:cNvPr id="13" name="Группа 12"/>
          <p:cNvGrpSpPr/>
          <p:nvPr/>
        </p:nvGrpSpPr>
        <p:grpSpPr>
          <a:xfrm>
            <a:off x="0" y="644245"/>
            <a:ext cx="2969119" cy="2997129"/>
            <a:chOff x="7209064" y="1592035"/>
            <a:chExt cx="1749879" cy="1749879"/>
          </a:xfrm>
        </p:grpSpPr>
        <p:pic>
          <p:nvPicPr>
            <p:cNvPr id="11" name="Рисунок 10" descr="seal_circle_red2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09064" y="1592035"/>
              <a:ext cx="1749879" cy="1749879"/>
            </a:xfrm>
            <a:prstGeom prst="rect">
              <a:avLst/>
            </a:prstGeom>
          </p:spPr>
        </p:pic>
        <p:sp>
          <p:nvSpPr>
            <p:cNvPr id="14" name="Прямоугольник 13"/>
            <p:cNvSpPr/>
            <p:nvPr/>
          </p:nvSpPr>
          <p:spPr>
            <a:xfrm>
              <a:off x="7357639" y="1902761"/>
              <a:ext cx="1436221" cy="9060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529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2024 год –</a:t>
              </a:r>
            </a:p>
            <a:p>
              <a:pPr algn="ctr"/>
              <a:r>
                <a:rPr lang="ru-RU" sz="1985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все регионы</a:t>
              </a:r>
              <a:br>
                <a:rPr lang="ru-RU" sz="1985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1985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оценят по новой </a:t>
              </a:r>
              <a:br>
                <a:rPr lang="ru-RU" sz="1985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1985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Методологии</a:t>
              </a:r>
            </a:p>
          </p:txBody>
        </p:sp>
      </p:grp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overmakova\Desktop\Презентации. Материал\Для оформления\листочки\blue-clipart-sticky-note-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33410" y="1414533"/>
            <a:ext cx="4901701" cy="3739409"/>
          </a:xfrm>
          <a:prstGeom prst="rect">
            <a:avLst/>
          </a:prstGeom>
          <a:noFill/>
        </p:spPr>
      </p:pic>
      <p:pic>
        <p:nvPicPr>
          <p:cNvPr id="10" name="Рисунок 9" descr="sticky-notes-photos-32149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4639" y="3599357"/>
            <a:ext cx="4047525" cy="39634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9579610" cy="1461801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n-ea"/>
                <a:cs typeface="Arial" pitchFamily="34" charset="0"/>
              </a:rPr>
              <a:t>Сравнительные международные исследования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2424" y="2067565"/>
            <a:ext cx="3851451" cy="1789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Progress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International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Reading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Literacy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Study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– международное исследование качества чтения и понимания текста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05225" y="1736655"/>
            <a:ext cx="934871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985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PIRLS</a:t>
            </a:r>
          </a:p>
        </p:txBody>
      </p:sp>
      <p:pic>
        <p:nvPicPr>
          <p:cNvPr id="7" name="Picture 4" descr="C:\Users\overmakova\Desktop\Презентации. Материал\Для оформления\листочки\blue-clipart-sticky-note-2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30650" y="1596601"/>
            <a:ext cx="5305589" cy="404752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5249700" y="2296537"/>
            <a:ext cx="3963494" cy="2468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Trends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in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Mathematics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and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Science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Study</a:t>
            </a:r>
            <a:r>
              <a:rPr lang="en-US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–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международное исследование по оценке качества математического </a:t>
            </a:r>
            <a:br>
              <a:rPr lang="en-US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</a:br>
            <a:r>
              <a:rPr lang="en-US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ru-RU" sz="2206" dirty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и естественнонаучного образования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079442" y="1974745"/>
            <a:ext cx="962123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985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TIMSS</a:t>
            </a:r>
            <a:endParaRPr lang="ru-RU" sz="1985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028486" y="4598290"/>
            <a:ext cx="3431293" cy="2468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Programme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for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International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Student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Assessment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оценивает грамотность школьников и умение применять знания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практике</a:t>
            </a:r>
            <a:endParaRPr lang="ru-RU" sz="1985" dirty="0">
              <a:solidFill>
                <a:srgbClr val="00206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09908" y="4201584"/>
            <a:ext cx="779380" cy="39780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985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PI</a:t>
            </a:r>
            <a:r>
              <a:rPr lang="en-US" sz="1985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SA</a:t>
            </a:r>
            <a:endParaRPr lang="ru-RU" sz="1985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Рисунок 15" descr="14558PIC64tXSs991afYP_PIC2018.png"/>
          <p:cNvPicPr>
            <a:picLocks noChangeAspect="1"/>
          </p:cNvPicPr>
          <p:nvPr/>
        </p:nvPicPr>
        <p:blipFill>
          <a:blip r:embed="rId4" cstate="print"/>
          <a:srcRect l="25625" t="16410" r="21325" b="25771"/>
          <a:stretch>
            <a:fillRect/>
          </a:stretch>
        </p:blipFill>
        <p:spPr>
          <a:xfrm>
            <a:off x="5041900" y="4957868"/>
            <a:ext cx="2184823" cy="2097347"/>
          </a:xfrm>
          <a:prstGeom prst="rect">
            <a:avLst/>
          </a:prstGeom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 descr="Notepaper.png"/>
          <p:cNvPicPr>
            <a:picLocks noChangeAspect="1"/>
          </p:cNvPicPr>
          <p:nvPr/>
        </p:nvPicPr>
        <p:blipFill>
          <a:blip r:embed="rId2" cstate="print"/>
          <a:srcRect l="48453" t="30694" r="28481" b="42481"/>
          <a:stretch>
            <a:fillRect/>
          </a:stretch>
        </p:blipFill>
        <p:spPr>
          <a:xfrm>
            <a:off x="360132" y="5605199"/>
            <a:ext cx="3373273" cy="2058045"/>
          </a:xfrm>
          <a:prstGeom prst="rect">
            <a:avLst/>
          </a:prstGeom>
        </p:spPr>
      </p:pic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828316" y="1120421"/>
          <a:ext cx="4813811" cy="4404660"/>
        </p:xfrm>
        <a:graphic>
          <a:graphicData uri="http://schemas.openxmlformats.org/drawingml/2006/table">
            <a:tbl>
              <a:tblPr>
                <a:tableStyleId>{35758FB7-9AC5-4552-8A53-C91805E547FA}</a:tableStyleId>
              </a:tblPr>
              <a:tblGrid>
                <a:gridCol w="604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092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0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</a:rPr>
                        <a:t>Год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bg1"/>
                          </a:solidFill>
                        </a:rPr>
                        <a:t>Процедуры</a:t>
                      </a:r>
                      <a:endParaRPr lang="ru-RU" sz="1800" b="1" dirty="0">
                        <a:solidFill>
                          <a:schemeClr val="bg1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046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2019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TIMSS 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0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6F9D"/>
                          </a:solidFill>
                        </a:rPr>
                        <a:t>Общероссийская оценка по модели PISA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0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2020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6F9D"/>
                          </a:solidFill>
                        </a:rPr>
                        <a:t>Общероссийская оценка по модели PISA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046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6F9D"/>
                          </a:solidFill>
                        </a:rPr>
                        <a:t>2021</a:t>
                      </a:r>
                      <a:endParaRPr lang="ru-RU" sz="1800" b="1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PISA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0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PIRLS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0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6F9D"/>
                          </a:solidFill>
                        </a:rPr>
                        <a:t>2022</a:t>
                      </a:r>
                      <a:endParaRPr lang="ru-RU" sz="1800" b="1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6F9D"/>
                          </a:solidFill>
                        </a:rPr>
                        <a:t>Общероссийская оценка по модели PISA</a:t>
                      </a:r>
                      <a:endParaRPr lang="ru-RU" sz="1800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0466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6F9D"/>
                          </a:solidFill>
                        </a:rPr>
                        <a:t>2023</a:t>
                      </a:r>
                      <a:endParaRPr lang="ru-RU" sz="1800" b="1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TIMSS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404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6F9D"/>
                          </a:solidFill>
                        </a:rPr>
                        <a:t>Общероссийская оценка по модели PISA</a:t>
                      </a:r>
                      <a:endParaRPr lang="ru-RU" sz="1800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4046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2024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6F9D"/>
                          </a:solidFill>
                        </a:rPr>
                        <a:t>PISA</a:t>
                      </a:r>
                      <a:endParaRPr lang="ru-RU" sz="1800" b="1" dirty="0">
                        <a:solidFill>
                          <a:srgbClr val="006F9D"/>
                        </a:solidFill>
                        <a:latin typeface="Times New Roman"/>
                        <a:ea typeface="Times New Roman"/>
                      </a:endParaRPr>
                    </a:p>
                  </a:txBody>
                  <a:tcPr marL="29175" marR="29175" marT="47998" marB="47998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0" y="83968"/>
            <a:ext cx="9579610" cy="91653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100838" tIns="50419" rIns="100838" bIns="50419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1008400" fontAlgn="base">
              <a:spcBef>
                <a:spcPct val="0"/>
              </a:spcBef>
              <a:spcAft>
                <a:spcPct val="0"/>
              </a:spcAft>
            </a:pPr>
            <a:r>
              <a:rPr lang="ru-RU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Сроки процедур</a:t>
            </a:r>
            <a:br>
              <a:rPr lang="ru-RU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ru-RU" sz="2647" b="1" dirty="0">
                <a:solidFill>
                  <a:srgbClr val="C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оценки качества образования</a:t>
            </a:r>
            <a:endParaRPr lang="ru-RU" sz="2647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Выноска 2 11"/>
          <p:cNvSpPr/>
          <p:nvPr/>
        </p:nvSpPr>
        <p:spPr>
          <a:xfrm>
            <a:off x="5882217" y="1260475"/>
            <a:ext cx="3949488" cy="2184823"/>
          </a:xfrm>
          <a:prstGeom prst="borderCallout2">
            <a:avLst>
              <a:gd name="adj1" fmla="val 19194"/>
              <a:gd name="adj2" fmla="val 325"/>
              <a:gd name="adj3" fmla="val 33622"/>
              <a:gd name="adj4" fmla="val -16330"/>
              <a:gd name="adj5" fmla="val 29229"/>
              <a:gd name="adj6" fmla="val -49504"/>
            </a:avLst>
          </a:prstGeom>
          <a:solidFill>
            <a:srgbClr val="31B8D3"/>
          </a:solidFill>
          <a:ln>
            <a:solidFill>
              <a:srgbClr val="31B8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latin typeface="Arial" pitchFamily="34" charset="0"/>
                <a:cs typeface="Arial" pitchFamily="34" charset="0"/>
              </a:rPr>
              <a:t>Международное мониторинговое исследование качества школьного математического </a:t>
            </a:r>
            <a:br>
              <a:rPr lang="ru-RU" sz="1764" b="1" dirty="0"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latin typeface="Arial" pitchFamily="34" charset="0"/>
                <a:cs typeface="Arial" pitchFamily="34" charset="0"/>
              </a:rPr>
              <a:t>и естественнонаучного образования</a:t>
            </a:r>
            <a:r>
              <a:rPr lang="en-US" sz="1764" b="1" dirty="0">
                <a:latin typeface="Arial" pitchFamily="34" charset="0"/>
                <a:cs typeface="Arial" pitchFamily="34" charset="0"/>
              </a:rPr>
              <a:t> </a:t>
            </a:r>
            <a:br>
              <a:rPr lang="en-US" sz="1764" dirty="0">
                <a:latin typeface="Arial" pitchFamily="34" charset="0"/>
                <a:cs typeface="Arial" pitchFamily="34" charset="0"/>
              </a:rPr>
            </a:br>
            <a:r>
              <a:rPr lang="en-US" sz="1764" dirty="0">
                <a:latin typeface="Arial" pitchFamily="34" charset="0"/>
                <a:cs typeface="Arial" pitchFamily="34" charset="0"/>
              </a:rPr>
              <a:t>(Trends in Mathematics</a:t>
            </a:r>
            <a:br>
              <a:rPr lang="en-US" sz="1764" dirty="0">
                <a:latin typeface="Arial" pitchFamily="34" charset="0"/>
                <a:cs typeface="Arial" pitchFamily="34" charset="0"/>
              </a:rPr>
            </a:br>
            <a:r>
              <a:rPr lang="en-US" sz="1764" dirty="0">
                <a:latin typeface="Arial" pitchFamily="34" charset="0"/>
                <a:cs typeface="Arial" pitchFamily="34" charset="0"/>
              </a:rPr>
              <a:t> and Science Study)</a:t>
            </a:r>
            <a:endParaRPr lang="ru-RU" sz="1764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Выноска 2 12"/>
          <p:cNvSpPr/>
          <p:nvPr/>
        </p:nvSpPr>
        <p:spPr>
          <a:xfrm>
            <a:off x="5798185" y="3529330"/>
            <a:ext cx="3910547" cy="1537164"/>
          </a:xfrm>
          <a:prstGeom prst="borderCallout2">
            <a:avLst>
              <a:gd name="adj1" fmla="val 17950"/>
              <a:gd name="adj2" fmla="val -563"/>
              <a:gd name="adj3" fmla="val 18750"/>
              <a:gd name="adj4" fmla="val -16667"/>
              <a:gd name="adj5" fmla="val -23522"/>
              <a:gd name="adj6" fmla="val -47087"/>
            </a:avLst>
          </a:prstGeom>
          <a:ln>
            <a:solidFill>
              <a:srgbClr val="31B8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latin typeface="Arial" pitchFamily="34" charset="0"/>
                <a:cs typeface="Arial" pitchFamily="34" charset="0"/>
              </a:rPr>
              <a:t>Международная программа </a:t>
            </a:r>
            <a:br>
              <a:rPr lang="ru-RU" sz="1764" b="1" dirty="0"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latin typeface="Arial" pitchFamily="34" charset="0"/>
                <a:cs typeface="Arial" pitchFamily="34" charset="0"/>
              </a:rPr>
              <a:t>по оценке образовательных достижений учеников </a:t>
            </a:r>
            <a:r>
              <a:rPr lang="ru-RU" sz="1764" dirty="0">
                <a:latin typeface="Arial" pitchFamily="34" charset="0"/>
                <a:cs typeface="Arial" pitchFamily="34" charset="0"/>
              </a:rPr>
              <a:t>(Programme for International Student Assessment)</a:t>
            </a:r>
          </a:p>
        </p:txBody>
      </p:sp>
      <p:sp>
        <p:nvSpPr>
          <p:cNvPr id="15" name="Выноска 2 14"/>
          <p:cNvSpPr/>
          <p:nvPr/>
        </p:nvSpPr>
        <p:spPr>
          <a:xfrm>
            <a:off x="6134312" y="5153942"/>
            <a:ext cx="3697393" cy="1425122"/>
          </a:xfrm>
          <a:prstGeom prst="borderCallout2">
            <a:avLst>
              <a:gd name="adj1" fmla="val 17950"/>
              <a:gd name="adj2" fmla="val -563"/>
              <a:gd name="adj3" fmla="val -14050"/>
              <a:gd name="adj4" fmla="val -8221"/>
              <a:gd name="adj5" fmla="val -107147"/>
              <a:gd name="adj6" fmla="val -50466"/>
            </a:avLst>
          </a:prstGeom>
          <a:ln>
            <a:solidFill>
              <a:srgbClr val="31B8D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latin typeface="Arial" pitchFamily="34" charset="0"/>
                <a:cs typeface="Arial" pitchFamily="34" charset="0"/>
              </a:rPr>
              <a:t>Международное исследование качества чтения и понимания текста </a:t>
            </a:r>
            <a:r>
              <a:rPr lang="ru-RU" sz="1764" dirty="0">
                <a:latin typeface="Arial" pitchFamily="34" charset="0"/>
                <a:cs typeface="Arial" pitchFamily="34" charset="0"/>
              </a:rPr>
              <a:t>(Progress in International Reading Literacy Study)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39791" y="5810642"/>
            <a:ext cx="2737864" cy="1410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985" b="1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PISA – </a:t>
            </a:r>
            <a:r>
              <a:rPr lang="ru-RU" sz="1985" b="1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раз в 3 года</a:t>
            </a:r>
          </a:p>
          <a:p>
            <a:pPr algn="ctr">
              <a:lnSpc>
                <a:spcPct val="150000"/>
              </a:lnSpc>
            </a:pPr>
            <a:r>
              <a:rPr lang="ru-RU" sz="1985" b="1" dirty="0">
                <a:solidFill>
                  <a:srgbClr val="006F9D"/>
                </a:solidFill>
                <a:latin typeface="Arial" pitchFamily="34" charset="0"/>
                <a:cs typeface="Arial" pitchFamily="34" charset="0"/>
              </a:rPr>
              <a:t>TIMSS – раз в 4 года</a:t>
            </a:r>
          </a:p>
          <a:p>
            <a:pPr algn="ctr">
              <a:lnSpc>
                <a:spcPct val="150000"/>
              </a:lnSpc>
            </a:pPr>
            <a:r>
              <a:rPr lang="en-US" sz="1985" b="1" dirty="0">
                <a:solidFill>
                  <a:srgbClr val="006F9D"/>
                </a:solidFill>
                <a:latin typeface="Arial" pitchFamily="34" charset="0"/>
                <a:ea typeface="Times New Roman"/>
                <a:cs typeface="Arial" pitchFamily="34" charset="0"/>
              </a:rPr>
              <a:t>PIRLS – </a:t>
            </a:r>
            <a:r>
              <a:rPr lang="ru-RU" sz="1985" b="1" dirty="0">
                <a:solidFill>
                  <a:srgbClr val="006F9D"/>
                </a:solidFill>
                <a:latin typeface="Arial" pitchFamily="34" charset="0"/>
                <a:ea typeface="Times New Roman"/>
                <a:cs typeface="Arial" pitchFamily="34" charset="0"/>
              </a:rPr>
              <a:t>раз в 5 лет</a:t>
            </a:r>
          </a:p>
        </p:txBody>
      </p:sp>
      <p:pic>
        <p:nvPicPr>
          <p:cNvPr id="23" name="Рисунок 22" descr="о.э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38000"/>
          </a:blip>
          <a:stretch>
            <a:fillRect/>
          </a:stretch>
        </p:blipFill>
        <p:spPr>
          <a:xfrm>
            <a:off x="204078" y="5196907"/>
            <a:ext cx="507037" cy="737688"/>
          </a:xfrm>
          <a:prstGeom prst="rect">
            <a:avLst/>
          </a:prstGeom>
        </p:spPr>
      </p:pic>
      <p:pic>
        <p:nvPicPr>
          <p:cNvPr id="14" name="Рисунок 13" descr="Konqueror_4_Oxygen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86283" y="5663344"/>
            <a:ext cx="1700176" cy="1700176"/>
          </a:xfrm>
          <a:prstGeom prst="rect">
            <a:avLst/>
          </a:prstGeom>
        </p:spPr>
      </p:pic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overmakova\Desktop\Презентации. Материал\Люди разных возрастов\Методика\0957ddf348b34d1.jpg"/>
          <p:cNvPicPr>
            <a:picLocks noChangeAspect="1" noChangeArrowheads="1"/>
          </p:cNvPicPr>
          <p:nvPr/>
        </p:nvPicPr>
        <p:blipFill>
          <a:blip r:embed="rId2" cstate="print">
            <a:lum bright="-2000" contrast="14000"/>
          </a:blip>
          <a:srcRect r="3836"/>
          <a:stretch>
            <a:fillRect/>
          </a:stretch>
        </p:blipFill>
        <p:spPr bwMode="auto">
          <a:xfrm>
            <a:off x="4705773" y="2604982"/>
            <a:ext cx="4668131" cy="436893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21742" y="840317"/>
            <a:ext cx="4831193" cy="17217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Россия не входит </a:t>
            </a:r>
            <a:b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в десятку стран-лидеров исследования </a:t>
            </a:r>
            <a:r>
              <a:rPr lang="en-US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. </a:t>
            </a:r>
            <a:b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647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Что делать?</a:t>
            </a:r>
          </a:p>
        </p:txBody>
      </p:sp>
      <p:pic>
        <p:nvPicPr>
          <p:cNvPr id="9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3" cstate="print"/>
          <a:srcRect t="67817" r="51885" b="3205"/>
          <a:stretch>
            <a:fillRect/>
          </a:stretch>
        </p:blipFill>
        <p:spPr bwMode="auto">
          <a:xfrm flipH="1">
            <a:off x="-3785" y="255846"/>
            <a:ext cx="4473773" cy="2601231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420158" y="588222"/>
            <a:ext cx="4056103" cy="1450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78150" indent="-378150" algn="ctr">
              <a:buAutoNum type="arabicPeriod"/>
            </a:pPr>
            <a:r>
              <a:rPr lang="ru-RU" sz="220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Провести ежегодный мониторинг динамики показателей России</a:t>
            </a:r>
            <a:br>
              <a:rPr lang="ru-RU" sz="220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исследовании PISA</a:t>
            </a:r>
          </a:p>
        </p:txBody>
      </p:sp>
      <p:pic>
        <p:nvPicPr>
          <p:cNvPr id="11" name="Picture 3" descr="C:\Users\overmakova\Desktop\Презентации. Материал\Для оформления\Блоки - универсалка\vector-banner-graphics-design-png-3.png"/>
          <p:cNvPicPr>
            <a:picLocks noChangeAspect="1" noChangeArrowheads="1"/>
          </p:cNvPicPr>
          <p:nvPr/>
        </p:nvPicPr>
        <p:blipFill>
          <a:blip r:embed="rId3" cstate="print"/>
          <a:srcRect t="67817" r="51885" b="-2174"/>
          <a:stretch>
            <a:fillRect/>
          </a:stretch>
        </p:blipFill>
        <p:spPr bwMode="auto">
          <a:xfrm flipH="1">
            <a:off x="-280106" y="2604982"/>
            <a:ext cx="4753879" cy="495786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2095" y="2857077"/>
            <a:ext cx="4145562" cy="3147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Организовать 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участие каждого региона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 исследовании качества образования 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по модели PISA 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для анализа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всех аспектов региональной </a:t>
            </a:r>
            <a:b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системы образования</a:t>
            </a:r>
          </a:p>
        </p:txBody>
      </p:sp>
      <p:pic>
        <p:nvPicPr>
          <p:cNvPr id="14" name="Picture 3" descr="C:\Users\overmakova\Desktop\Презентации. Материал\Люди разных возрастов\Методика\w512h5121339788481documents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2937" y="3543336"/>
            <a:ext cx="1491879" cy="149187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" y="1"/>
            <a:ext cx="9579609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4190" y="924349"/>
          <a:ext cx="8613246" cy="62515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743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68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35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4698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553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5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>
                          <a:latin typeface="Arial" pitchFamily="34" charset="0"/>
                          <a:cs typeface="Arial" pitchFamily="34" charset="0"/>
                        </a:rPr>
                        <a:t>N</a:t>
                      </a:r>
                      <a:endParaRPr lang="ru-RU" sz="15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5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dirty="0"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5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070">
                <a:tc rowSpan="1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2019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Саха (Якутия)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Бурятия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64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Саратовская область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73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Ульяновская область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35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Вологодская область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Кабардино-Балкарская Республика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Ставропольский край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Иркутская область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70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Томская область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553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89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Ямало-Ненецкий автономный округ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Ивановская область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48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Липецкая область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32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Брянская область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800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  <a:endParaRPr lang="ru-RU" sz="15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Краснодарский край</a:t>
                      </a:r>
                      <a:endParaRPr lang="ru-RU" sz="15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579610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508099" y="830546"/>
          <a:ext cx="8539310" cy="6158250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729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38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217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2041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80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7165">
                <a:tc rowSpan="1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2020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65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Сахалинская область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52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Нижегородская область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21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Чувашская Республика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г. Санкт-Петербург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Коми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Ингушетия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55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Омская область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17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Тыва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74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Челябинская область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Владимирская область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71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Тульская область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36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Воронежская область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34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Волгоградская область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071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Калмыкия</a:t>
                      </a:r>
                      <a:endParaRPr lang="ru-RU" sz="1800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6284" y="1"/>
            <a:ext cx="8833829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36127" y="840324"/>
          <a:ext cx="8711284" cy="6510864"/>
        </p:xfrm>
        <a:graphic>
          <a:graphicData uri="http://schemas.openxmlformats.org/drawingml/2006/table">
            <a:tbl>
              <a:tblPr firstRow="1" bandRow="1">
                <a:tableStyleId>{2A488322-F2BA-4B5B-9748-0D474271808F}</a:tableStyleId>
              </a:tblPr>
              <a:tblGrid>
                <a:gridCol w="712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81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59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5711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7042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7139">
                <a:tc rowSpan="1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2021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28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Амурская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59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Пермский край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43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Кировская область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18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Удмуртская Республика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Марий Эл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51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Мурманская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Дагестан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Красноярский край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Новосибирская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Алтай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66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Свердловская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40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Калужская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57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Орловская область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713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Адыгея</a:t>
                      </a:r>
                      <a:endParaRPr lang="ru-RU" sz="1800" b="1" dirty="0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6285" y="1"/>
            <a:ext cx="8823325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36127" y="924349"/>
          <a:ext cx="8837331" cy="6502211"/>
        </p:xfrm>
        <a:graphic>
          <a:graphicData uri="http://schemas.openxmlformats.org/drawingml/2006/table">
            <a:tbl>
              <a:tblPr firstRow="1" bandRow="1">
                <a:tableStyleId>{74C1A8A3-306A-4EB7-A6B1-4F7E0EB9C5D6}</a:tableStyleId>
              </a:tblPr>
              <a:tblGrid>
                <a:gridCol w="7215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62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59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23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1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755">
                <a:tc rowSpan="1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2022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Магаданская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87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Чукотский АО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Оренбургская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Мордовия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Новгородская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Архангельская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Псковская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Карачаево-Черкесская Республика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Хакасия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86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Ханты-Мансийский АО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77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г. Москва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Костромская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Ростовская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Крым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6285" y="1"/>
            <a:ext cx="8823325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36127" y="924349"/>
          <a:ext cx="8893351" cy="6502211"/>
        </p:xfrm>
        <a:graphic>
          <a:graphicData uri="http://schemas.openxmlformats.org/drawingml/2006/table">
            <a:tbl>
              <a:tblPr firstRow="1" bandRow="1">
                <a:tableStyleId>{EB9631B5-78F2-41C9-869B-9F39066F8104}</a:tableStyleId>
              </a:tblPr>
              <a:tblGrid>
                <a:gridCol w="7261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805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299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566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617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1755">
                <a:tc rowSpan="1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2023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Камчатский край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27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Хабаровский край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79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Еврейская автономная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16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Татарстан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58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Пензенская область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Калининградская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Северная Осетия - Алания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Алтайский край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45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Курганская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50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Московская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76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Ярославская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67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Смоленская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31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Белгородская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1175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  <a:endParaRPr lang="ru-RU" sz="18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Астраханская область</a:t>
                      </a:r>
                      <a:endParaRPr lang="ru-RU" sz="18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756285" y="1"/>
            <a:ext cx="8823325" cy="882333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pPr algn="ctr"/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Ежегодная региональная оценка </a:t>
            </a:r>
            <a:b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</a:t>
            </a:r>
            <a:r>
              <a:rPr lang="en-US" sz="3088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088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68064" y="924349"/>
          <a:ext cx="8893352" cy="6663335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7531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58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12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1214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343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endParaRPr lang="ru-RU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№</a:t>
                      </a:r>
                      <a:endParaRPr lang="ru-RU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Код региона</a:t>
                      </a:r>
                      <a:endParaRPr lang="ru-RU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Регион</a:t>
                      </a:r>
                      <a:endParaRPr lang="ru-RU" sz="17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31314" marR="31314" marT="51517" marB="5151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949">
                <a:tc rowSpan="1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2024</a:t>
                      </a:r>
                      <a:endParaRPr lang="ru-RU" sz="17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25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Приморский край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Забайкальский край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63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Самарская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Башкортостан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47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Ленинградская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Республика Карелия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83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Ненецкий автономный округ</a:t>
                      </a:r>
                      <a:endParaRPr lang="ru-RU" sz="17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20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Чеченская Республика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Кемеровская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72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Тюменская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11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68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Тамбовская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Рязанская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Тверская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46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Курская область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9494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15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92</a:t>
                      </a:r>
                      <a:endParaRPr lang="ru-RU" sz="1700" b="1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700" b="1" dirty="0">
                          <a:solidFill>
                            <a:srgbClr val="002060"/>
                          </a:solidFill>
                          <a:latin typeface="Arial" pitchFamily="34" charset="0"/>
                          <a:cs typeface="Arial" pitchFamily="34" charset="0"/>
                        </a:rPr>
                        <a:t>г. Севастополь</a:t>
                      </a:r>
                      <a:endParaRPr lang="ru-RU" sz="1700" b="1" dirty="0">
                        <a:solidFill>
                          <a:srgbClr val="002060"/>
                        </a:solidFill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3416" marR="43416" marT="71427" marB="71427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overmakova\Desktop\Презентации. Материал\Люди разных возрастов\Методика\0001-002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948" y="3351501"/>
            <a:ext cx="3752441" cy="3690295"/>
          </a:xfrm>
          <a:prstGeom prst="rect">
            <a:avLst/>
          </a:prstGeom>
          <a:noFill/>
        </p:spPr>
      </p:pic>
      <p:pic>
        <p:nvPicPr>
          <p:cNvPr id="9" name="Содержимое 4" descr="iphone-text-bubble-png-blue-7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570440" y="1381693"/>
            <a:ext cx="4071352" cy="2117534"/>
          </a:xfrm>
        </p:spPr>
      </p:pic>
      <p:pic>
        <p:nvPicPr>
          <p:cNvPr id="10" name="Содержимое 4" descr="iphone-text-bubble-png-blue-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33235" y="1384201"/>
            <a:ext cx="4071352" cy="2374955"/>
          </a:xfrm>
          <a:prstGeom prst="rect">
            <a:avLst/>
          </a:prstGeom>
        </p:spPr>
      </p:pic>
      <p:pic>
        <p:nvPicPr>
          <p:cNvPr id="11" name="Содержимое 4" descr="iphone-text-bubble-png-blue-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2949" y="3581555"/>
            <a:ext cx="4071352" cy="3981295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23673" y="1630139"/>
            <a:ext cx="4394730" cy="1212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+mj-lt"/>
              <a:buAutoNum type="arabicPeriod"/>
              <a:tabLst>
                <a:tab pos="221988" algn="l"/>
              </a:tabLst>
            </a:pP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 Участники 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выполняют задания 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на компьютерах</a:t>
            </a:r>
            <a:endParaRPr lang="ru-RU" sz="2426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35549" y="4397657"/>
            <a:ext cx="4018466" cy="1585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tabLst>
                <a:tab pos="221988" algn="l"/>
              </a:tabLst>
            </a:pP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2. Задания из банка PISA. Помогут развить  </a:t>
            </a:r>
            <a:r>
              <a:rPr lang="ru-RU" sz="2426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метапредметные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и предметные умения</a:t>
            </a:r>
            <a:endParaRPr lang="ru-RU" sz="2426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523705" y="1512570"/>
            <a:ext cx="5041900" cy="15855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378150" indent="-378150" algn="ctr">
              <a:tabLst>
                <a:tab pos="221988" algn="l"/>
              </a:tabLst>
            </a:pP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3. Есть возможность 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оценить результаты 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всех школьников </a:t>
            </a:r>
            <a:b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</a:br>
            <a:r>
              <a:rPr lang="ru-RU" sz="2426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Times New Roman"/>
              </a:rPr>
              <a:t>по единой шкале PISA</a:t>
            </a:r>
            <a:endParaRPr lang="ru-RU" sz="2426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30237" y="120082"/>
            <a:ext cx="8949373" cy="1052211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Особенности исследований качества </a:t>
            </a:r>
            <a:b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по модели PISA</a:t>
            </a:r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90" y="1"/>
            <a:ext cx="9075420" cy="1461801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Регламент исследования</a:t>
            </a:r>
            <a:b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по модели </a:t>
            </a:r>
            <a:r>
              <a:rPr lang="en-US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397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126" t="21944" r="73146" b="60157"/>
          <a:stretch>
            <a:fillRect/>
          </a:stretch>
        </p:blipFill>
        <p:spPr bwMode="auto">
          <a:xfrm>
            <a:off x="252096" y="1512570"/>
            <a:ext cx="5821278" cy="2773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 l="27960" t="21944" r="52919" b="60157"/>
          <a:stretch>
            <a:fillRect/>
          </a:stretch>
        </p:blipFill>
        <p:spPr bwMode="auto">
          <a:xfrm>
            <a:off x="3025140" y="4033520"/>
            <a:ext cx="5251979" cy="2843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Содержимое 3" descr="682b5b0eb91e0a6a13d756901298d066.png"/>
          <p:cNvPicPr>
            <a:picLocks noChangeAspect="1"/>
          </p:cNvPicPr>
          <p:nvPr/>
        </p:nvPicPr>
        <p:blipFill>
          <a:blip r:embed="rId3" cstate="print"/>
          <a:srcRect l="26799"/>
          <a:stretch>
            <a:fillRect/>
          </a:stretch>
        </p:blipFill>
        <p:spPr>
          <a:xfrm flipH="1">
            <a:off x="5798185" y="1932729"/>
            <a:ext cx="3811623" cy="4991131"/>
          </a:xfrm>
          <a:prstGeom prst="rect">
            <a:avLst/>
          </a:prstGeom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7656" y="1"/>
            <a:ext cx="8823325" cy="1461801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/>
            <a:r>
              <a:rPr lang="ru-RU" sz="441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Регламент исследования</a:t>
            </a:r>
            <a:br>
              <a:rPr lang="ru-RU" sz="441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441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по модели </a:t>
            </a:r>
            <a:r>
              <a:rPr lang="en-US" sz="441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441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 l="5126" t="41073" r="74014" b="35973"/>
          <a:stretch>
            <a:fillRect/>
          </a:stretch>
        </p:blipFill>
        <p:spPr bwMode="auto">
          <a:xfrm>
            <a:off x="182069" y="1568262"/>
            <a:ext cx="5373236" cy="3277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27554" t="41073" r="52919" b="35973"/>
          <a:stretch>
            <a:fillRect/>
          </a:stretch>
        </p:blipFill>
        <p:spPr bwMode="auto">
          <a:xfrm>
            <a:off x="4957868" y="3550831"/>
            <a:ext cx="4900864" cy="31932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logo5inf.png"/>
          <p:cNvPicPr>
            <a:picLocks noChangeAspect="1"/>
          </p:cNvPicPr>
          <p:nvPr/>
        </p:nvPicPr>
        <p:blipFill>
          <a:blip r:embed="rId3" cstate="print">
            <a:lum bright="-7000" contrast="9000"/>
          </a:blip>
          <a:stretch>
            <a:fillRect/>
          </a:stretch>
        </p:blipFill>
        <p:spPr>
          <a:xfrm>
            <a:off x="1108372" y="5182276"/>
            <a:ext cx="3522595" cy="2085416"/>
          </a:xfrm>
          <a:prstGeom prst="rect">
            <a:avLst/>
          </a:prstGeom>
        </p:spPr>
      </p:pic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6285" y="1"/>
            <a:ext cx="8697278" cy="430887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ru-RU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Регламент исследования по модели </a:t>
            </a:r>
            <a:r>
              <a:rPr lang="en-US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 l="5126" t="66760" r="72999" b="19053"/>
          <a:stretch>
            <a:fillRect/>
          </a:stretch>
        </p:blipFill>
        <p:spPr bwMode="auto">
          <a:xfrm>
            <a:off x="252095" y="1764666"/>
            <a:ext cx="6092296" cy="2469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 l="27730" t="66760" r="52919" b="18761"/>
          <a:stretch>
            <a:fillRect/>
          </a:stretch>
        </p:blipFill>
        <p:spPr bwMode="auto">
          <a:xfrm>
            <a:off x="3672012" y="3865457"/>
            <a:ext cx="5392032" cy="25215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Рисунок 11" descr="Importance-of-social-media-influencers-to-your-bran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8422" y="2441500"/>
            <a:ext cx="2738708" cy="1487118"/>
          </a:xfrm>
          <a:prstGeom prst="rect">
            <a:avLst/>
          </a:prstGeom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94202" y="644921"/>
            <a:ext cx="8697278" cy="5098316"/>
          </a:xfrm>
        </p:spPr>
        <p:txBody>
          <a:bodyPr>
            <a:normAutofit/>
          </a:bodyPr>
          <a:lstStyle/>
          <a:p>
            <a:pPr algn="ctr"/>
            <a:r>
              <a:rPr lang="ru-RU" sz="253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Федеральная информационная система оценки качества образования – ФИС ОКО.</a:t>
            </a:r>
          </a:p>
          <a:p>
            <a:pPr algn="ctr"/>
            <a:r>
              <a:rPr lang="ru-RU" sz="3529" b="1" u="sng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Возможности</a:t>
            </a:r>
          </a:p>
        </p:txBody>
      </p:sp>
      <p:pic>
        <p:nvPicPr>
          <p:cNvPr id="6" name="Picture 2" descr="C:\Users\overmakova\Desktop\Презентации. Материал\Люди разных возрастов\Методика\292725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7738" y="3728977"/>
            <a:ext cx="5662418" cy="3185110"/>
          </a:xfrm>
          <a:prstGeom prst="rect">
            <a:avLst/>
          </a:prstGeom>
          <a:noFill/>
        </p:spPr>
      </p:pic>
      <p:pic>
        <p:nvPicPr>
          <p:cNvPr id="7" name="Рисунок 6" descr="clipart-bow-corner-1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6228397" y="5824523"/>
            <a:ext cx="3885510" cy="174320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722533" y="2874655"/>
            <a:ext cx="2784333" cy="2264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4. Включить результаты </a:t>
            </a:r>
            <a:b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процедур оценки качества </a:t>
            </a:r>
            <a:b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образования</a:t>
            </a:r>
            <a:b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в единую аналитическую </a:t>
            </a:r>
            <a:b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базу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5546090" y="2202402"/>
            <a:ext cx="3913114" cy="6353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3. Подключить школы</a:t>
            </a:r>
            <a:b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 к личным кабинетам ФИС ОКО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88221" y="2202402"/>
            <a:ext cx="4342060" cy="1449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764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1. Обменяться рабочими материалами между организаторами на федеральном, региональном, муниципальном и школьным уровнях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632122" y="3732900"/>
            <a:ext cx="2302718" cy="307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2. Провести мониторинг реализации мероприятий </a:t>
            </a:r>
            <a:b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по обмену данными </a:t>
            </a:r>
            <a:b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со стороны федеральных, региональных </a:t>
            </a:r>
            <a:b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solidFill>
                  <a:srgbClr val="279FB7"/>
                </a:solidFill>
                <a:latin typeface="Arial" pitchFamily="34" charset="0"/>
                <a:cs typeface="Arial" pitchFamily="34" charset="0"/>
              </a:rPr>
              <a:t>и муниципальных координаторов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68063" y="0"/>
            <a:ext cx="9411547" cy="644920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Кто и как реализует эти мероприятия</a:t>
            </a:r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Blue-White-full-width-background-0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>
            <a:off x="0" y="16071"/>
            <a:ext cx="10083800" cy="3092654"/>
          </a:xfrm>
        </p:spPr>
      </p:pic>
      <p:pic>
        <p:nvPicPr>
          <p:cNvPr id="11" name="Рисунок 10" descr="Parent-Teacher Meeting.png"/>
          <p:cNvPicPr>
            <a:picLocks noChangeAspect="1"/>
          </p:cNvPicPr>
          <p:nvPr/>
        </p:nvPicPr>
        <p:blipFill rotWithShape="1">
          <a:blip r:embed="rId3" cstate="print"/>
          <a:srcRect l="10738" t="10805" r="10343" b="8005"/>
          <a:stretch/>
        </p:blipFill>
        <p:spPr>
          <a:xfrm>
            <a:off x="549521" y="2722698"/>
            <a:ext cx="4296304" cy="4419995"/>
          </a:xfrm>
          <a:prstGeom prst="rect">
            <a:avLst/>
          </a:prstGeom>
        </p:spPr>
      </p:pic>
      <p:pic>
        <p:nvPicPr>
          <p:cNvPr id="10" name="Рисунок 9" descr="speech-bubble-vector-png-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01583" y="252095"/>
            <a:ext cx="5728776" cy="475821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 rot="21235585">
            <a:off x="3976000" y="1716306"/>
            <a:ext cx="5898093" cy="1459374"/>
          </a:xfrm>
          <a:prstGeom prst="rect">
            <a:avLst/>
          </a:prstGeom>
          <a:noFill/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4411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Читательская грамотность</a:t>
            </a:r>
          </a:p>
        </p:txBody>
      </p:sp>
      <p:pic>
        <p:nvPicPr>
          <p:cNvPr id="14" name="Содержимое 7" descr="img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8128" y="3387814"/>
            <a:ext cx="2485672" cy="4357105"/>
          </a:xfrm>
          <a:prstGeom prst="rect">
            <a:avLst/>
          </a:prstGeom>
        </p:spPr>
      </p:pic>
      <p:pic>
        <p:nvPicPr>
          <p:cNvPr id="15" name="Рисунок 14" descr="43e59019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20651" y="5111926"/>
            <a:ext cx="1630529" cy="2450924"/>
          </a:xfrm>
          <a:prstGeom prst="rect">
            <a:avLst/>
          </a:prstGeom>
        </p:spPr>
      </p:pic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40317" y="84032"/>
            <a:ext cx="8739293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Какие характеристики читательской грамотности проверяет PISA</a:t>
            </a:r>
          </a:p>
        </p:txBody>
      </p:sp>
      <p:graphicFrame>
        <p:nvGraphicFramePr>
          <p:cNvPr id="20" name="Содержимое 19"/>
          <p:cNvGraphicFramePr>
            <a:graphicFrameLocks noGrp="1"/>
          </p:cNvGraphicFramePr>
          <p:nvPr>
            <p:ph idx="1"/>
          </p:nvPr>
        </p:nvGraphicFramePr>
        <p:xfrm>
          <a:off x="756285" y="1008380"/>
          <a:ext cx="8417172" cy="70306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2" name="Рисунок 21" descr="1_Lm1fv4femz8pXwE8CDYFX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18988" y="2562966"/>
            <a:ext cx="4526094" cy="2847668"/>
          </a:xfrm>
          <a:prstGeom prst="rect">
            <a:avLst/>
          </a:prstGeom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73b1b170-3775-42d8-9f37-2d15d502cf0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4190" y="924348"/>
            <a:ext cx="9159452" cy="663850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40317" y="84032"/>
            <a:ext cx="8739293" cy="7711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441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Ситуации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008380" y="1330502"/>
          <a:ext cx="8067040" cy="53640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" name="Содержимое 3" descr="fa029d295bd0cc32279ddebcfa6dcb85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  <a:lum bright="4000"/>
          </a:blip>
          <a:srcRect l="2825"/>
          <a:stretch>
            <a:fillRect/>
          </a:stretch>
        </p:blipFill>
        <p:spPr>
          <a:xfrm>
            <a:off x="8431178" y="2431619"/>
            <a:ext cx="1698094" cy="5158546"/>
          </a:xfrm>
          <a:prstGeom prst="rect">
            <a:avLst/>
          </a:prstGeom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672253" y="882333"/>
          <a:ext cx="8599241" cy="662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40316" y="84032"/>
            <a:ext cx="8739294" cy="7711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441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Форматы текстов</a:t>
            </a:r>
          </a:p>
        </p:txBody>
      </p:sp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840316" y="84032"/>
            <a:ext cx="8739294" cy="8390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4852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Типы текстов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602227" y="756285"/>
          <a:ext cx="9145446" cy="5966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1 N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41108" y="5798186"/>
            <a:ext cx="2011544" cy="1834692"/>
          </a:xfrm>
          <a:prstGeom prst="rect">
            <a:avLst/>
          </a:prstGeom>
        </p:spPr>
      </p:pic>
      <p:pic>
        <p:nvPicPr>
          <p:cNvPr id="11" name="Рисунок 10" descr="scribu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90278" y="5848262"/>
            <a:ext cx="1714588" cy="1714588"/>
          </a:xfrm>
          <a:prstGeom prst="rect">
            <a:avLst/>
          </a:prstGeom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777293" y="0"/>
            <a:ext cx="8802317" cy="8390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ru-RU" sz="4852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Типы текстов</a:t>
            </a:r>
          </a:p>
        </p:txBody>
      </p:sp>
      <p:graphicFrame>
        <p:nvGraphicFramePr>
          <p:cNvPr id="7" name="Схема 6"/>
          <p:cNvGraphicFramePr/>
          <p:nvPr/>
        </p:nvGraphicFramePr>
        <p:xfrm>
          <a:off x="602227" y="756285"/>
          <a:ext cx="9145446" cy="59662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Рисунок 7" descr="1 No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941108" y="5798186"/>
            <a:ext cx="2011544" cy="1834692"/>
          </a:xfrm>
          <a:prstGeom prst="rect">
            <a:avLst/>
          </a:prstGeom>
        </p:spPr>
      </p:pic>
      <p:pic>
        <p:nvPicPr>
          <p:cNvPr id="11" name="Рисунок 10" descr="scribus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890278" y="5848262"/>
            <a:ext cx="1714588" cy="1714588"/>
          </a:xfrm>
          <a:prstGeom prst="rect">
            <a:avLst/>
          </a:prstGeom>
        </p:spPr>
      </p:pic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4" descr="C:\Users\overmakova\Desktop\Презентации. Материал\Люди разных возрастов\Методика\highres_179483092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34312" y="3193204"/>
            <a:ext cx="3445298" cy="3445298"/>
          </a:xfrm>
          <a:prstGeom prst="rect">
            <a:avLst/>
          </a:prstGeom>
          <a:noFill/>
        </p:spPr>
      </p:pic>
      <p:pic>
        <p:nvPicPr>
          <p:cNvPr id="6" name="Рисунок 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>
            <a:off x="-517202" y="969069"/>
            <a:ext cx="9758177" cy="332031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8531" y="1509174"/>
            <a:ext cx="8270221" cy="178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Способность человека понимать и использовать письменные тексты, размышлять о них и заниматься чтением для того, чтобы достигать своих целей, расширять свои знания и возможности, участвовать </a:t>
            </a:r>
            <a:b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жизни общества.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4032" y="420159"/>
            <a:ext cx="9467568" cy="712759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Читательская грамотность</a:t>
            </a:r>
          </a:p>
        </p:txBody>
      </p:sp>
      <p:pic>
        <p:nvPicPr>
          <p:cNvPr id="14" name="Рисунок 13" descr="KijoRq6r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40316" y="3865457"/>
            <a:ext cx="5714156" cy="3536931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092412" y="4201584"/>
            <a:ext cx="5125932" cy="209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 группы</a:t>
            </a:r>
            <a:b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читательских умений</a:t>
            </a:r>
          </a:p>
          <a:p>
            <a:pPr algn="ctr"/>
            <a:endParaRPr lang="ru-RU" sz="662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8150" indent="-378150" algn="ctr">
              <a:buAutoNum type="arabicPeriod"/>
            </a:pPr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Найти и извлечь информацию.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Интегрировать </a:t>
            </a:r>
            <a:b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интерпретировать сообщение.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Осмыслить и оценить сообщение</a:t>
            </a:r>
          </a:p>
        </p:txBody>
      </p:sp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40317" y="0"/>
            <a:ext cx="8739293" cy="11785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1. Умение находить</a:t>
            </a:r>
            <a:b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и извлекать информацию</a:t>
            </a:r>
          </a:p>
        </p:txBody>
      </p:sp>
      <p:pic>
        <p:nvPicPr>
          <p:cNvPr id="4" name="Содержимое 3" descr="knigi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08116" y="5933968"/>
            <a:ext cx="1764665" cy="1460819"/>
          </a:xfr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3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40317" y="2520950"/>
            <a:ext cx="4075536" cy="2536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Определить информационное</a:t>
            </a:r>
          </a:p>
          <a:p>
            <a:pPr algn="ctr"/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пространство, </a:t>
            </a:r>
            <a:b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где содержится</a:t>
            </a:r>
          </a:p>
          <a:p>
            <a:pPr algn="ctr"/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необходимая информация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251979" y="2492940"/>
            <a:ext cx="4299620" cy="2536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Найти дополнительную информацию </a:t>
            </a:r>
            <a:b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справочной литературе, интернете, чтобы решить различные учебные задачи</a:t>
            </a:r>
          </a:p>
        </p:txBody>
      </p:sp>
      <p:pic>
        <p:nvPicPr>
          <p:cNvPr id="22" name="Рисунок 21" descr="KijoRq6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95533" y="5223969"/>
            <a:ext cx="2684226" cy="1789967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394787" y="5630122"/>
            <a:ext cx="2170818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ИСТОРИЯ</a:t>
            </a:r>
          </a:p>
        </p:txBody>
      </p:sp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nigi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032" y="6372402"/>
            <a:ext cx="1396495" cy="1156041"/>
          </a:xfr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3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47055" y="84032"/>
            <a:ext cx="9432555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2. Умение находить</a:t>
            </a:r>
            <a:b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и извлекать информацию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04190" y="2184824"/>
            <a:ext cx="4565721" cy="4165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Выполнить навигацию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 информационному пространству, чтобы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извлечь один или несколько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фрагментов информации.</a:t>
            </a:r>
          </a:p>
          <a:p>
            <a:r>
              <a:rPr lang="ru-RU" sz="2206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Пример: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определить требования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работодателя в объявлении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 работе, найти номер телефона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несколькими префиксными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кодами или конкретный факт,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чтобы поддержать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или опровергнуть утверждение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209964" y="2352887"/>
            <a:ext cx="4201583" cy="3147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Найти явную и скрытую информацию в прослушанном или прочитанном тексте.</a:t>
            </a:r>
          </a:p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Извлечь информацию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 различных источников,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том числе лингвистических словарей, справочной литературы</a:t>
            </a:r>
          </a:p>
          <a:p>
            <a:endParaRPr lang="ru-RU" sz="2206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KijoRq6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30966" y="5180659"/>
            <a:ext cx="2684226" cy="178996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7453087" y="5376733"/>
            <a:ext cx="2170818" cy="104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РУССКИЙ ЯЗЫК</a:t>
            </a:r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nigi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032" y="6372402"/>
            <a:ext cx="1396495" cy="1156041"/>
          </a:xfr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 descr="1 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71212" y="4845827"/>
            <a:ext cx="1820720" cy="1660645"/>
          </a:xfrm>
          <a:prstGeom prst="rect">
            <a:avLst/>
          </a:prstGeom>
        </p:spPr>
      </p:pic>
      <p:pic>
        <p:nvPicPr>
          <p:cNvPr id="12" name="Рисунок 11" descr="scribu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12005" y="5582162"/>
            <a:ext cx="1462493" cy="1462493"/>
          </a:xfrm>
          <a:prstGeom prst="rect">
            <a:avLst/>
          </a:prstGeom>
        </p:spPr>
      </p:pic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5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5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54321" y="0"/>
            <a:ext cx="8725289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3. Умение интегрировать</a:t>
            </a:r>
            <a:b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и интерпретировать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633168" y="2352886"/>
            <a:ext cx="4268679" cy="178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Задания на интерпретацию –</a:t>
            </a:r>
          </a:p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поиск смысла в неочевидном.</a:t>
            </a:r>
          </a:p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Ученик выдвигает предположения о значении части текста или всего текста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139937" y="2327897"/>
            <a:ext cx="4383652" cy="31474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Найти социальную информацию по теме в СМИ, учебниках, фото- и видеоизображениях, графиках. Соотнести содержание нескольких источников социальной информации, составить на их основе таблицу, схему, план</a:t>
            </a:r>
          </a:p>
        </p:txBody>
      </p:sp>
      <p:pic>
        <p:nvPicPr>
          <p:cNvPr id="20" name="Рисунок 19" descr="KijoRq6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816011" y="5358710"/>
            <a:ext cx="2885087" cy="178996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816012" y="5600818"/>
            <a:ext cx="2885087" cy="1042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ОБЩЕСТВО- ЗНАНИЕ</a:t>
            </a:r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nigi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033" y="6507569"/>
            <a:ext cx="1275708" cy="1056051"/>
          </a:xfr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3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756286" y="0"/>
            <a:ext cx="8812821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4. Умение интегрировать </a:t>
            </a:r>
            <a:b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и интерпретировать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80737" y="2161372"/>
            <a:ext cx="4647803" cy="4505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Выявить и перечислить подтверждающие доказательства,</a:t>
            </a:r>
          </a:p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сравнения и сопоставления информации, в которой требуется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собрать два или более фрагмента информации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 текста.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Сделать вывод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 предполагаемой связи. Получить вывод из локального</a:t>
            </a:r>
          </a:p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контекста. Для этого интерпретировать значение слова или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фразы и др.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195958" y="2231183"/>
            <a:ext cx="4481689" cy="2807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Решить задачи: на проценты, отношения и пропорции; соотношение между величинами (количество, стоимость; скорость, время, расстояние; данные бытовых приборов учета расхода электроэнергии, воды, газа)</a:t>
            </a:r>
          </a:p>
        </p:txBody>
      </p:sp>
      <p:pic>
        <p:nvPicPr>
          <p:cNvPr id="20" name="Рисунок 19" descr="KijoRq6r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58396" y="5195958"/>
            <a:ext cx="3421363" cy="1817978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512454" y="5630122"/>
            <a:ext cx="3053151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МАТЕМАТИКА</a:t>
            </a:r>
          </a:p>
        </p:txBody>
      </p: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29813" y="0"/>
            <a:ext cx="8760301" cy="11785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5. Анализ текстов </a:t>
            </a:r>
            <a:b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разных типов</a:t>
            </a:r>
          </a:p>
        </p:txBody>
      </p:sp>
      <p:pic>
        <p:nvPicPr>
          <p:cNvPr id="4" name="Содержимое 3" descr="knigi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032" y="6372402"/>
            <a:ext cx="1396495" cy="1156041"/>
          </a:xfr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 descr="1 N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93204" y="5966249"/>
            <a:ext cx="1820720" cy="1660645"/>
          </a:xfrm>
          <a:prstGeom prst="rect">
            <a:avLst/>
          </a:prstGeom>
        </p:spPr>
      </p:pic>
      <p:pic>
        <p:nvPicPr>
          <p:cNvPr id="12" name="Рисунок 11" descr="scribu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09963" y="6050280"/>
            <a:ext cx="1462493" cy="1462493"/>
          </a:xfrm>
          <a:prstGeom prst="rect">
            <a:avLst/>
          </a:prstGeom>
        </p:spPr>
      </p:pic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5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5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04190" y="2184823"/>
            <a:ext cx="4565721" cy="3826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Проанализировать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текст-изложение – тип текста,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котором информация представлена как составные понятия. Текст объясняет,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как различные элементы составляют единое целое.</a:t>
            </a:r>
          </a:p>
          <a:p>
            <a:r>
              <a:rPr lang="ru-RU" sz="2206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Примеры: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эссе, график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изменениями численности населения,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концептуальная карта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5209963" y="2268855"/>
            <a:ext cx="4425668" cy="34868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Устно изложить основное содержание прочитанного /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прослушанного текста.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Воспринять на слух, понять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объяснить содержание, нужную / интересующую / запрашиваемую информацию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несложных аутентичных текстах, которые содержат неизученные языковые явления</a:t>
            </a:r>
          </a:p>
        </p:txBody>
      </p:sp>
      <p:pic>
        <p:nvPicPr>
          <p:cNvPr id="20" name="Рисунок 19" descr="KijoRq6r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38501" y="5714153"/>
            <a:ext cx="3117959" cy="1302491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722533" y="5966248"/>
            <a:ext cx="2885087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ИН. ЯЗЫК</a:t>
            </a:r>
          </a:p>
        </p:txBody>
      </p: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Rectangle 420"/>
          <p:cNvSpPr>
            <a:spLocks noChangeArrowheads="1"/>
          </p:cNvSpPr>
          <p:nvPr/>
        </p:nvSpPr>
        <p:spPr bwMode="auto">
          <a:xfrm>
            <a:off x="695888" y="2294896"/>
            <a:ext cx="7770303" cy="891305"/>
          </a:xfrm>
          <a:prstGeom prst="rect">
            <a:avLst/>
          </a:prstGeom>
          <a:solidFill>
            <a:srgbClr val="95B3D7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5" name="Rectangle 370"/>
          <p:cNvSpPr>
            <a:spLocks noChangeArrowheads="1"/>
          </p:cNvSpPr>
          <p:nvPr/>
        </p:nvSpPr>
        <p:spPr bwMode="auto">
          <a:xfrm>
            <a:off x="699361" y="1351510"/>
            <a:ext cx="7766830" cy="924347"/>
          </a:xfrm>
          <a:prstGeom prst="rect">
            <a:avLst/>
          </a:prstGeom>
          <a:solidFill>
            <a:srgbClr val="0099CC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266100" y="84032"/>
            <a:ext cx="9313510" cy="126047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Уровни читательской грамотности</a:t>
            </a:r>
          </a:p>
        </p:txBody>
      </p:sp>
      <p:grpSp>
        <p:nvGrpSpPr>
          <p:cNvPr id="66915" name="Group 355"/>
          <p:cNvGrpSpPr>
            <a:grpSpLocks noChangeAspect="1"/>
          </p:cNvGrpSpPr>
          <p:nvPr/>
        </p:nvGrpSpPr>
        <p:grpSpPr bwMode="auto">
          <a:xfrm>
            <a:off x="5931235" y="406153"/>
            <a:ext cx="3005882" cy="6284929"/>
            <a:chOff x="876" y="815"/>
            <a:chExt cx="1717" cy="3026"/>
          </a:xfrm>
        </p:grpSpPr>
        <p:grpSp>
          <p:nvGrpSpPr>
            <p:cNvPr id="67116" name="Group 556"/>
            <p:cNvGrpSpPr>
              <a:grpSpLocks/>
            </p:cNvGrpSpPr>
            <p:nvPr/>
          </p:nvGrpSpPr>
          <p:grpSpPr bwMode="auto">
            <a:xfrm>
              <a:off x="876" y="815"/>
              <a:ext cx="1717" cy="2195"/>
              <a:chOff x="876" y="815"/>
              <a:chExt cx="1717" cy="2195"/>
            </a:xfrm>
          </p:grpSpPr>
          <p:sp>
            <p:nvSpPr>
              <p:cNvPr id="66916" name="Rectangle 356"/>
              <p:cNvSpPr>
                <a:spLocks noChangeArrowheads="1"/>
              </p:cNvSpPr>
              <p:nvPr/>
            </p:nvSpPr>
            <p:spPr bwMode="auto">
              <a:xfrm>
                <a:off x="876" y="815"/>
                <a:ext cx="27" cy="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654">
                    <a:solidFill>
                      <a:srgbClr val="000000"/>
                    </a:solidFill>
                    <a:latin typeface="Calibri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18" name="Rectangle 358"/>
              <p:cNvSpPr>
                <a:spLocks noChangeArrowheads="1"/>
              </p:cNvSpPr>
              <p:nvPr/>
            </p:nvSpPr>
            <p:spPr bwMode="auto">
              <a:xfrm>
                <a:off x="133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0" name="Rectangle 360"/>
              <p:cNvSpPr>
                <a:spLocks noChangeArrowheads="1"/>
              </p:cNvSpPr>
              <p:nvPr/>
            </p:nvSpPr>
            <p:spPr bwMode="auto">
              <a:xfrm>
                <a:off x="1761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2" name="Rectangle 362"/>
              <p:cNvSpPr>
                <a:spLocks noChangeArrowheads="1"/>
              </p:cNvSpPr>
              <p:nvPr/>
            </p:nvSpPr>
            <p:spPr bwMode="auto">
              <a:xfrm>
                <a:off x="2198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3" name="Rectangle 363"/>
              <p:cNvSpPr>
                <a:spLocks noChangeArrowheads="1"/>
              </p:cNvSpPr>
              <p:nvPr/>
            </p:nvSpPr>
            <p:spPr bwMode="auto">
              <a:xfrm>
                <a:off x="247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5" name="Rectangle 365"/>
              <p:cNvSpPr>
                <a:spLocks noChangeArrowheads="1"/>
              </p:cNvSpPr>
              <p:nvPr/>
            </p:nvSpPr>
            <p:spPr bwMode="auto">
              <a:xfrm>
                <a:off x="1409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7" name="Rectangle 367"/>
              <p:cNvSpPr>
                <a:spLocks noChangeArrowheads="1"/>
              </p:cNvSpPr>
              <p:nvPr/>
            </p:nvSpPr>
            <p:spPr bwMode="auto">
              <a:xfrm>
                <a:off x="1846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9" name="Rectangle 369"/>
              <p:cNvSpPr>
                <a:spLocks noChangeArrowheads="1"/>
              </p:cNvSpPr>
              <p:nvPr/>
            </p:nvSpPr>
            <p:spPr bwMode="auto">
              <a:xfrm>
                <a:off x="2283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0" name="Rectangle 370"/>
              <p:cNvSpPr>
                <a:spLocks noChangeArrowheads="1"/>
              </p:cNvSpPr>
              <p:nvPr/>
            </p:nvSpPr>
            <p:spPr bwMode="auto">
              <a:xfrm>
                <a:off x="2358" y="1273"/>
                <a:ext cx="234" cy="117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1" name="Rectangle 371"/>
              <p:cNvSpPr>
                <a:spLocks noChangeArrowheads="1"/>
              </p:cNvSpPr>
              <p:nvPr/>
            </p:nvSpPr>
            <p:spPr bwMode="auto">
              <a:xfrm>
                <a:off x="2358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2" name="Rectangle 372"/>
              <p:cNvSpPr>
                <a:spLocks noChangeArrowheads="1"/>
              </p:cNvSpPr>
              <p:nvPr/>
            </p:nvSpPr>
            <p:spPr bwMode="auto">
              <a:xfrm>
                <a:off x="2539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3" name="Rectangle 373"/>
              <p:cNvSpPr>
                <a:spLocks noChangeArrowheads="1"/>
              </p:cNvSpPr>
              <p:nvPr/>
            </p:nvSpPr>
            <p:spPr bwMode="auto">
              <a:xfrm>
                <a:off x="2411" y="1390"/>
                <a:ext cx="128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4" name="Rectangle 374"/>
              <p:cNvSpPr>
                <a:spLocks noChangeArrowheads="1"/>
              </p:cNvSpPr>
              <p:nvPr/>
            </p:nvSpPr>
            <p:spPr bwMode="auto">
              <a:xfrm>
                <a:off x="2422" y="1379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6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5" name="Rectangle 375"/>
              <p:cNvSpPr>
                <a:spLocks noChangeArrowheads="1"/>
              </p:cNvSpPr>
              <p:nvPr/>
            </p:nvSpPr>
            <p:spPr bwMode="auto">
              <a:xfrm>
                <a:off x="2517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47" name="Picture 38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84" y="1262"/>
                <a:ext cx="10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59" name="Picture 39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21" y="1262"/>
                <a:ext cx="1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70" name="Picture 41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36" y="1262"/>
                <a:ext cx="22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6971" name="Rectangle 411"/>
              <p:cNvSpPr>
                <a:spLocks noChangeArrowheads="1"/>
              </p:cNvSpPr>
              <p:nvPr/>
            </p:nvSpPr>
            <p:spPr bwMode="auto">
              <a:xfrm>
                <a:off x="2358" y="1262"/>
                <a:ext cx="234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2" name="Rectangle 412"/>
              <p:cNvSpPr>
                <a:spLocks noChangeArrowheads="1"/>
              </p:cNvSpPr>
              <p:nvPr/>
            </p:nvSpPr>
            <p:spPr bwMode="auto">
              <a:xfrm>
                <a:off x="2592" y="1262"/>
                <a:ext cx="1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3" name="Rectangle 413"/>
              <p:cNvSpPr>
                <a:spLocks noChangeArrowheads="1"/>
              </p:cNvSpPr>
              <p:nvPr/>
            </p:nvSpPr>
            <p:spPr bwMode="auto">
              <a:xfrm>
                <a:off x="2592" y="1273"/>
                <a:ext cx="1" cy="448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5" name="Rectangle 415"/>
              <p:cNvSpPr>
                <a:spLocks noChangeArrowheads="1"/>
              </p:cNvSpPr>
              <p:nvPr/>
            </p:nvSpPr>
            <p:spPr bwMode="auto">
              <a:xfrm>
                <a:off x="1409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7" name="Rectangle 417"/>
              <p:cNvSpPr>
                <a:spLocks noChangeArrowheads="1"/>
              </p:cNvSpPr>
              <p:nvPr/>
            </p:nvSpPr>
            <p:spPr bwMode="auto">
              <a:xfrm>
                <a:off x="1846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9" name="Rectangle 419"/>
              <p:cNvSpPr>
                <a:spLocks noChangeArrowheads="1"/>
              </p:cNvSpPr>
              <p:nvPr/>
            </p:nvSpPr>
            <p:spPr bwMode="auto">
              <a:xfrm>
                <a:off x="2283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0" name="Rectangle 420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95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1" name="Rectangle 421"/>
              <p:cNvSpPr>
                <a:spLocks noChangeArrowheads="1"/>
              </p:cNvSpPr>
              <p:nvPr/>
            </p:nvSpPr>
            <p:spPr bwMode="auto">
              <a:xfrm>
                <a:off x="2358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2" name="Rectangle 422"/>
              <p:cNvSpPr>
                <a:spLocks noChangeArrowheads="1"/>
              </p:cNvSpPr>
              <p:nvPr/>
            </p:nvSpPr>
            <p:spPr bwMode="auto">
              <a:xfrm>
                <a:off x="2539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3" name="Rectangle 423"/>
              <p:cNvSpPr>
                <a:spLocks noChangeArrowheads="1"/>
              </p:cNvSpPr>
              <p:nvPr/>
            </p:nvSpPr>
            <p:spPr bwMode="auto">
              <a:xfrm>
                <a:off x="2411" y="1816"/>
                <a:ext cx="128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4" name="Rectangle 424"/>
              <p:cNvSpPr>
                <a:spLocks noChangeArrowheads="1"/>
              </p:cNvSpPr>
              <p:nvPr/>
            </p:nvSpPr>
            <p:spPr bwMode="auto">
              <a:xfrm>
                <a:off x="2422" y="1816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5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5" name="Rectangle 425"/>
              <p:cNvSpPr>
                <a:spLocks noChangeArrowheads="1"/>
              </p:cNvSpPr>
              <p:nvPr/>
            </p:nvSpPr>
            <p:spPr bwMode="auto">
              <a:xfrm>
                <a:off x="2517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86" name="Picture 42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7" name="Picture 42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8" name="Picture 4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9" name="Picture 42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0" name="Picture 43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1" name="Picture 43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2" name="Picture 43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3" name="Picture 43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4" name="Picture 43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5" name="Picture 43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6" name="Picture 43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7" name="Picture 43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1721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8" name="Picture 43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9" name="Picture 43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0" name="Picture 44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1" name="Picture 44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2" name="Picture 44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3" name="Picture 44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4" name="Picture 44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5" name="Picture 44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6" name="Picture 44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7" name="Picture 44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8" name="Picture 44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9" name="Picture 44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1721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0" name="Picture 45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1" name="Picture 45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2" name="Picture 45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3" name="Picture 45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4" name="Picture 45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5" name="Picture 45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6" name="Picture 45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76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7" name="Picture 457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08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8" name="Picture 458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5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9" name="Picture 459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9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20" name="Picture 460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336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21" name="Rectangle 461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2" name="Rectangle 462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3" name="Rectangle 463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43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5" name="Rectangle 465"/>
              <p:cNvSpPr>
                <a:spLocks noChangeArrowheads="1"/>
              </p:cNvSpPr>
              <p:nvPr/>
            </p:nvSpPr>
            <p:spPr bwMode="auto">
              <a:xfrm>
                <a:off x="1409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7" name="Rectangle 467"/>
              <p:cNvSpPr>
                <a:spLocks noChangeArrowheads="1"/>
              </p:cNvSpPr>
              <p:nvPr/>
            </p:nvSpPr>
            <p:spPr bwMode="auto">
              <a:xfrm>
                <a:off x="1846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9" name="Rectangle 469"/>
              <p:cNvSpPr>
                <a:spLocks noChangeArrowheads="1"/>
              </p:cNvSpPr>
              <p:nvPr/>
            </p:nvSpPr>
            <p:spPr bwMode="auto">
              <a:xfrm>
                <a:off x="2283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0" name="Rectangle 470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96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1" name="Rectangle 471"/>
              <p:cNvSpPr>
                <a:spLocks noChangeArrowheads="1"/>
              </p:cNvSpPr>
              <p:nvPr/>
            </p:nvSpPr>
            <p:spPr bwMode="auto">
              <a:xfrm>
                <a:off x="2358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2" name="Rectangle 472"/>
              <p:cNvSpPr>
                <a:spLocks noChangeArrowheads="1"/>
              </p:cNvSpPr>
              <p:nvPr/>
            </p:nvSpPr>
            <p:spPr bwMode="auto">
              <a:xfrm>
                <a:off x="2539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3" name="Rectangle 473"/>
              <p:cNvSpPr>
                <a:spLocks noChangeArrowheads="1"/>
              </p:cNvSpPr>
              <p:nvPr/>
            </p:nvSpPr>
            <p:spPr bwMode="auto">
              <a:xfrm>
                <a:off x="2411" y="2253"/>
                <a:ext cx="128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4" name="Rectangle 474"/>
              <p:cNvSpPr>
                <a:spLocks noChangeArrowheads="1"/>
              </p:cNvSpPr>
              <p:nvPr/>
            </p:nvSpPr>
            <p:spPr bwMode="auto">
              <a:xfrm>
                <a:off x="2422" y="2253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4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5" name="Rectangle 475"/>
              <p:cNvSpPr>
                <a:spLocks noChangeArrowheads="1"/>
              </p:cNvSpPr>
              <p:nvPr/>
            </p:nvSpPr>
            <p:spPr bwMode="auto">
              <a:xfrm>
                <a:off x="2517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36" name="Picture 47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7" name="Picture 47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8" name="Picture 47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9" name="Picture 47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0" name="Picture 48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1" name="Picture 48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2" name="Picture 48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3" name="Picture 48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4" name="Picture 48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5" name="Picture 48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6" name="Picture 48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7" name="Picture 48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2157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8" name="Picture 48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9" name="Picture 48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0" name="Picture 49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1" name="Picture 49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2" name="Picture 49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3" name="Picture 49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4" name="Picture 49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5" name="Picture 49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6" name="Picture 49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7" name="Picture 49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8" name="Picture 49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9" name="Picture 49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2157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0" name="Picture 50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1" name="Picture 50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2" name="Picture 50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3" name="Picture 50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4" name="Picture 50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5" name="Picture 50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6" name="Picture 50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76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7" name="Picture 507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08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8" name="Picture 508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5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9" name="Picture 509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9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70" name="Picture 510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336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71" name="Rectangle 511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2" name="Rectangle 512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3" name="Rectangle 513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43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5" name="Rectangle 515"/>
              <p:cNvSpPr>
                <a:spLocks noChangeArrowheads="1"/>
              </p:cNvSpPr>
              <p:nvPr/>
            </p:nvSpPr>
            <p:spPr bwMode="auto">
              <a:xfrm>
                <a:off x="1409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7" name="Rectangle 517"/>
              <p:cNvSpPr>
                <a:spLocks noChangeArrowheads="1"/>
              </p:cNvSpPr>
              <p:nvPr/>
            </p:nvSpPr>
            <p:spPr bwMode="auto">
              <a:xfrm>
                <a:off x="1846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9" name="Rectangle 519"/>
              <p:cNvSpPr>
                <a:spLocks noChangeArrowheads="1"/>
              </p:cNvSpPr>
              <p:nvPr/>
            </p:nvSpPr>
            <p:spPr bwMode="auto">
              <a:xfrm>
                <a:off x="2283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0" name="Rectangle 520"/>
              <p:cNvSpPr>
                <a:spLocks noChangeArrowheads="1"/>
              </p:cNvSpPr>
              <p:nvPr/>
            </p:nvSpPr>
            <p:spPr bwMode="auto">
              <a:xfrm>
                <a:off x="2358" y="2594"/>
                <a:ext cx="234" cy="85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1" name="Rectangle 521"/>
              <p:cNvSpPr>
                <a:spLocks noChangeArrowheads="1"/>
              </p:cNvSpPr>
              <p:nvPr/>
            </p:nvSpPr>
            <p:spPr bwMode="auto">
              <a:xfrm>
                <a:off x="2358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2" name="Rectangle 522"/>
              <p:cNvSpPr>
                <a:spLocks noChangeArrowheads="1"/>
              </p:cNvSpPr>
              <p:nvPr/>
            </p:nvSpPr>
            <p:spPr bwMode="auto">
              <a:xfrm>
                <a:off x="2539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3" name="Rectangle 523"/>
              <p:cNvSpPr>
                <a:spLocks noChangeArrowheads="1"/>
              </p:cNvSpPr>
              <p:nvPr/>
            </p:nvSpPr>
            <p:spPr bwMode="auto">
              <a:xfrm>
                <a:off x="2411" y="2679"/>
                <a:ext cx="128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4" name="Rectangle 524"/>
              <p:cNvSpPr>
                <a:spLocks noChangeArrowheads="1"/>
              </p:cNvSpPr>
              <p:nvPr/>
            </p:nvSpPr>
            <p:spPr bwMode="auto">
              <a:xfrm>
                <a:off x="2422" y="2668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3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5" name="Rectangle 525"/>
              <p:cNvSpPr>
                <a:spLocks noChangeArrowheads="1"/>
              </p:cNvSpPr>
              <p:nvPr/>
            </p:nvSpPr>
            <p:spPr bwMode="auto">
              <a:xfrm>
                <a:off x="2517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86" name="Picture 52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7" name="Picture 52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8" name="Picture 5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9" name="Picture 52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0" name="Picture 53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1" name="Picture 53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2" name="Picture 53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3" name="Picture 53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4" name="Picture 53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5" name="Picture 53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6" name="Picture 53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7" name="Picture 53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2594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8" name="Picture 53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9" name="Picture 53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0" name="Picture 54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1" name="Picture 54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2" name="Picture 54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3" name="Picture 54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4" name="Picture 54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5" name="Picture 54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6" name="Picture 54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7" name="Picture 54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8" name="Picture 54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9" name="Picture 54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2594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0" name="Picture 55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1" name="Picture 55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2" name="Picture 55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3" name="Picture 55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4" name="Picture 55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5" name="Picture 55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7117" name="Picture 55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2594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8" name="Picture 55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9" name="Picture 55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0" name="Picture 56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2594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1" name="Picture 56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2594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23" name="Rectangle 563"/>
            <p:cNvSpPr>
              <a:spLocks noChangeArrowheads="1"/>
            </p:cNvSpPr>
            <p:nvPr/>
          </p:nvSpPr>
          <p:spPr bwMode="auto">
            <a:xfrm>
              <a:off x="2592" y="2594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4" name="Rectangle 564"/>
            <p:cNvSpPr>
              <a:spLocks noChangeArrowheads="1"/>
            </p:cNvSpPr>
            <p:nvPr/>
          </p:nvSpPr>
          <p:spPr bwMode="auto">
            <a:xfrm>
              <a:off x="2592" y="2594"/>
              <a:ext cx="1" cy="4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6" name="Rectangle 566"/>
            <p:cNvSpPr>
              <a:spLocks noChangeArrowheads="1"/>
            </p:cNvSpPr>
            <p:nvPr/>
          </p:nvSpPr>
          <p:spPr bwMode="auto">
            <a:xfrm>
              <a:off x="1409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28" name="Rectangle 568"/>
            <p:cNvSpPr>
              <a:spLocks noChangeArrowheads="1"/>
            </p:cNvSpPr>
            <p:nvPr/>
          </p:nvSpPr>
          <p:spPr bwMode="auto">
            <a:xfrm>
              <a:off x="1846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0" name="Rectangle 570"/>
            <p:cNvSpPr>
              <a:spLocks noChangeArrowheads="1"/>
            </p:cNvSpPr>
            <p:nvPr/>
          </p:nvSpPr>
          <p:spPr bwMode="auto">
            <a:xfrm>
              <a:off x="2283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1" name="Rectangle 571"/>
            <p:cNvSpPr>
              <a:spLocks noChangeArrowheads="1"/>
            </p:cNvSpPr>
            <p:nvPr/>
          </p:nvSpPr>
          <p:spPr bwMode="auto">
            <a:xfrm>
              <a:off x="2358" y="3010"/>
              <a:ext cx="234" cy="85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2" name="Rectangle 572"/>
            <p:cNvSpPr>
              <a:spLocks noChangeArrowheads="1"/>
            </p:cNvSpPr>
            <p:nvPr/>
          </p:nvSpPr>
          <p:spPr bwMode="auto">
            <a:xfrm>
              <a:off x="2358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3" name="Rectangle 573"/>
            <p:cNvSpPr>
              <a:spLocks noChangeArrowheads="1"/>
            </p:cNvSpPr>
            <p:nvPr/>
          </p:nvSpPr>
          <p:spPr bwMode="auto">
            <a:xfrm>
              <a:off x="2539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4" name="Rectangle 574"/>
            <p:cNvSpPr>
              <a:spLocks noChangeArrowheads="1"/>
            </p:cNvSpPr>
            <p:nvPr/>
          </p:nvSpPr>
          <p:spPr bwMode="auto">
            <a:xfrm>
              <a:off x="2411" y="3095"/>
              <a:ext cx="128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5" name="Rectangle 575"/>
            <p:cNvSpPr>
              <a:spLocks noChangeArrowheads="1"/>
            </p:cNvSpPr>
            <p:nvPr/>
          </p:nvSpPr>
          <p:spPr bwMode="auto">
            <a:xfrm>
              <a:off x="2422" y="3084"/>
              <a:ext cx="94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6" name="Rectangle 576"/>
            <p:cNvSpPr>
              <a:spLocks noChangeArrowheads="1"/>
            </p:cNvSpPr>
            <p:nvPr/>
          </p:nvSpPr>
          <p:spPr bwMode="auto">
            <a:xfrm>
              <a:off x="2517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37" name="Picture 57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8" name="Picture 57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8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9" name="Picture 57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32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0" name="Picture 58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7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1" name="Picture 58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1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2" name="Picture 58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60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3" name="Picture 58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03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4" name="Picture 58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5" name="Picture 58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7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6" name="Picture 58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2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7" name="Picture 58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62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8" name="Picture 58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84" y="3010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9" name="Picture 58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9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0" name="Picture 59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37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1" name="Picture 59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56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2" name="Picture 59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12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3" name="Picture 59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5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4" name="Picture 59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9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5" name="Picture 59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74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6" name="Picture 59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82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7" name="Picture 59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1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8" name="Picture 59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5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9" name="Picture 599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899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0" name="Picture 600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921" y="301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1" name="Picture 601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1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2" name="Picture 60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63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3" name="Picture 60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06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4" name="Picture 604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49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5" name="Picture 60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9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6" name="Picture 60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3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7" name="Picture 60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8" name="Picture 60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9" name="Picture 60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0" name="Picture 61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1" name="Picture 61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72" name="Rectangle 612"/>
            <p:cNvSpPr>
              <a:spLocks noChangeArrowheads="1"/>
            </p:cNvSpPr>
            <p:nvPr/>
          </p:nvSpPr>
          <p:spPr bwMode="auto">
            <a:xfrm>
              <a:off x="2358" y="3010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3" name="Rectangle 613"/>
            <p:cNvSpPr>
              <a:spLocks noChangeArrowheads="1"/>
            </p:cNvSpPr>
            <p:nvPr/>
          </p:nvSpPr>
          <p:spPr bwMode="auto">
            <a:xfrm>
              <a:off x="2592" y="301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4" name="Rectangle 614"/>
            <p:cNvSpPr>
              <a:spLocks noChangeArrowheads="1"/>
            </p:cNvSpPr>
            <p:nvPr/>
          </p:nvSpPr>
          <p:spPr bwMode="auto">
            <a:xfrm>
              <a:off x="2592" y="3010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6" name="Rectangle 616"/>
            <p:cNvSpPr>
              <a:spLocks noChangeArrowheads="1"/>
            </p:cNvSpPr>
            <p:nvPr/>
          </p:nvSpPr>
          <p:spPr bwMode="auto">
            <a:xfrm>
              <a:off x="1409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78" name="Rectangle 618"/>
            <p:cNvSpPr>
              <a:spLocks noChangeArrowheads="1"/>
            </p:cNvSpPr>
            <p:nvPr/>
          </p:nvSpPr>
          <p:spPr bwMode="auto">
            <a:xfrm>
              <a:off x="1846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0" name="Rectangle 620"/>
            <p:cNvSpPr>
              <a:spLocks noChangeArrowheads="1"/>
            </p:cNvSpPr>
            <p:nvPr/>
          </p:nvSpPr>
          <p:spPr bwMode="auto">
            <a:xfrm>
              <a:off x="2283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1" name="Rectangle 621"/>
            <p:cNvSpPr>
              <a:spLocks noChangeArrowheads="1"/>
            </p:cNvSpPr>
            <p:nvPr/>
          </p:nvSpPr>
          <p:spPr bwMode="auto">
            <a:xfrm>
              <a:off x="2358" y="3425"/>
              <a:ext cx="234" cy="85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2" name="Rectangle 622"/>
            <p:cNvSpPr>
              <a:spLocks noChangeArrowheads="1"/>
            </p:cNvSpPr>
            <p:nvPr/>
          </p:nvSpPr>
          <p:spPr bwMode="auto">
            <a:xfrm>
              <a:off x="2358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3" name="Rectangle 623"/>
            <p:cNvSpPr>
              <a:spLocks noChangeArrowheads="1"/>
            </p:cNvSpPr>
            <p:nvPr/>
          </p:nvSpPr>
          <p:spPr bwMode="auto">
            <a:xfrm>
              <a:off x="2539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4" name="Rectangle 624"/>
            <p:cNvSpPr>
              <a:spLocks noChangeArrowheads="1"/>
            </p:cNvSpPr>
            <p:nvPr/>
          </p:nvSpPr>
          <p:spPr bwMode="auto">
            <a:xfrm>
              <a:off x="2411" y="3510"/>
              <a:ext cx="128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5" name="Rectangle 625"/>
            <p:cNvSpPr>
              <a:spLocks noChangeArrowheads="1"/>
            </p:cNvSpPr>
            <p:nvPr/>
          </p:nvSpPr>
          <p:spPr bwMode="auto">
            <a:xfrm>
              <a:off x="2380" y="3432"/>
              <a:ext cx="198" cy="3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1а</a:t>
              </a:r>
            </a:p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1</a:t>
              </a:r>
              <a:r>
                <a:rPr lang="en-US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b</a:t>
              </a: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6" name="Rectangle 626"/>
            <p:cNvSpPr>
              <a:spLocks noChangeArrowheads="1"/>
            </p:cNvSpPr>
            <p:nvPr/>
          </p:nvSpPr>
          <p:spPr bwMode="auto">
            <a:xfrm>
              <a:off x="2517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87" name="Picture 62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8" name="Picture 62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8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9" name="Picture 62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32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0" name="Picture 63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7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1" name="Picture 63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1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2" name="Picture 63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60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3" name="Picture 63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03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4" name="Picture 63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5" name="Picture 63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7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6" name="Picture 63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2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7" name="Picture 63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62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8" name="Picture 63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84" y="3425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9" name="Picture 63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9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0" name="Picture 64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37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1" name="Picture 64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56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2" name="Picture 64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12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3" name="Picture 64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5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4" name="Picture 64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9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5" name="Picture 64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74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6" name="Picture 64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82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7" name="Picture 64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1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8" name="Picture 64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5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9" name="Picture 649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899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0" name="Picture 650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921" y="3425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1" name="Picture 651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1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2" name="Picture 65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63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3" name="Picture 65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06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4" name="Picture 654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49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5" name="Picture 65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9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6" name="Picture 65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3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7" name="Picture 65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8" name="Picture 65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9" name="Picture 65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0" name="Picture 66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1" name="Picture 66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22" name="Rectangle 662"/>
            <p:cNvSpPr>
              <a:spLocks noChangeArrowheads="1"/>
            </p:cNvSpPr>
            <p:nvPr/>
          </p:nvSpPr>
          <p:spPr bwMode="auto">
            <a:xfrm>
              <a:off x="2358" y="3425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23" name="Rectangle 663"/>
            <p:cNvSpPr>
              <a:spLocks noChangeArrowheads="1"/>
            </p:cNvSpPr>
            <p:nvPr/>
          </p:nvSpPr>
          <p:spPr bwMode="auto">
            <a:xfrm>
              <a:off x="2592" y="3425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pic>
          <p:nvPicPr>
            <p:cNvPr id="67224" name="Picture 664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04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5" name="Picture 665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0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6" name="Picture 66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121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7" name="Picture 667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16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8" name="Picture 668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0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9" name="Picture 669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4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0" name="Picture 670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92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1" name="Picture 671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335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2" name="Picture 672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36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3" name="Picture 67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40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4" name="Picture 674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45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5" name="Picture 675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1484" y="384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6" name="Picture 676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48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7" name="Picture 677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52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8" name="Picture 678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56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9" name="Picture 679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61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0" name="Picture 680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4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1" name="Picture 681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8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2" name="Picture 682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2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3" name="Picture 683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72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4" name="Picture 684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81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5" name="Picture 685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857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6" name="Picture 686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8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7" name="Picture 687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1910" y="3840"/>
              <a:ext cx="1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8" name="Picture 688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92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9" name="Picture 689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963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0" name="Picture 690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995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1" name="Picture 691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038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2" name="Picture 692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08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3" name="Picture 693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12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4" name="Picture 694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166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5" name="Picture 695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208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6" name="Picture 696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240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7" name="Picture 697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28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8" name="Picture 698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2326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59" name="Rectangle 699"/>
            <p:cNvSpPr>
              <a:spLocks noChangeArrowheads="1"/>
            </p:cNvSpPr>
            <p:nvPr/>
          </p:nvSpPr>
          <p:spPr bwMode="auto">
            <a:xfrm>
              <a:off x="2347" y="3840"/>
              <a:ext cx="245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0" name="Rectangle 700"/>
            <p:cNvSpPr>
              <a:spLocks noChangeArrowheads="1"/>
            </p:cNvSpPr>
            <p:nvPr/>
          </p:nvSpPr>
          <p:spPr bwMode="auto">
            <a:xfrm>
              <a:off x="2592" y="3425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1" name="Rectangle 701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2" name="Rectangle 702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3" name="Rectangle 703"/>
            <p:cNvSpPr>
              <a:spLocks noChangeArrowheads="1"/>
            </p:cNvSpPr>
            <p:nvPr/>
          </p:nvSpPr>
          <p:spPr bwMode="auto">
            <a:xfrm>
              <a:off x="898" y="3830"/>
              <a:ext cx="2" cy="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1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43" name="TextBox 742"/>
          <p:cNvSpPr txBox="1"/>
          <p:nvPr/>
        </p:nvSpPr>
        <p:spPr>
          <a:xfrm>
            <a:off x="748153" y="1344507"/>
            <a:ext cx="7718037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Ученик делает сложные выводы, противопоставляет. Полностью понимает детали, незнакомые идеи, противоречия и абстрактную информацию. Интегрирует тексты и критически оценивает их и т.д.</a:t>
            </a:r>
          </a:p>
        </p:txBody>
      </p:sp>
      <p:sp>
        <p:nvSpPr>
          <p:cNvPr id="744" name="TextBox 743"/>
          <p:cNvSpPr txBox="1"/>
          <p:nvPr/>
        </p:nvSpPr>
        <p:spPr>
          <a:xfrm>
            <a:off x="731888" y="2268856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Делает множественные выводы, сравнивает и сопоставляет тексты. Полностью и подробно понимает. Структурирует неявную информацию. Критически оценивает текст с незнакомым контекстом и др.</a:t>
            </a:r>
          </a:p>
        </p:txBody>
      </p:sp>
      <p:sp>
        <p:nvSpPr>
          <p:cNvPr id="747" name="Rectangle 470"/>
          <p:cNvSpPr>
            <a:spLocks noChangeArrowheads="1"/>
          </p:cNvSpPr>
          <p:nvPr/>
        </p:nvSpPr>
        <p:spPr bwMode="auto">
          <a:xfrm>
            <a:off x="688477" y="3228216"/>
            <a:ext cx="7784717" cy="875330"/>
          </a:xfrm>
          <a:prstGeom prst="rect">
            <a:avLst/>
          </a:prstGeom>
          <a:solidFill>
            <a:srgbClr val="B8CCE4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8" name="Rectangle 520"/>
          <p:cNvSpPr>
            <a:spLocks noChangeArrowheads="1"/>
          </p:cNvSpPr>
          <p:nvPr/>
        </p:nvSpPr>
        <p:spPr bwMode="auto">
          <a:xfrm>
            <a:off x="677506" y="4129104"/>
            <a:ext cx="7802690" cy="847739"/>
          </a:xfrm>
          <a:prstGeom prst="rect">
            <a:avLst/>
          </a:prstGeom>
          <a:solidFill>
            <a:srgbClr val="DBE5F1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9" name="Rectangle 571"/>
          <p:cNvSpPr>
            <a:spLocks noChangeArrowheads="1"/>
          </p:cNvSpPr>
          <p:nvPr/>
        </p:nvSpPr>
        <p:spPr bwMode="auto">
          <a:xfrm>
            <a:off x="682758" y="4999886"/>
            <a:ext cx="7783433" cy="798300"/>
          </a:xfrm>
          <a:prstGeom prst="rect">
            <a:avLst/>
          </a:prstGeom>
          <a:solidFill>
            <a:srgbClr val="F2F2F2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50" name="Rectangle 622"/>
          <p:cNvSpPr>
            <a:spLocks noChangeArrowheads="1"/>
          </p:cNvSpPr>
          <p:nvPr/>
        </p:nvSpPr>
        <p:spPr bwMode="auto">
          <a:xfrm>
            <a:off x="688011" y="5833199"/>
            <a:ext cx="7785184" cy="861325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51" name="TextBox 750"/>
          <p:cNvSpPr txBox="1"/>
          <p:nvPr/>
        </p:nvSpPr>
        <p:spPr>
          <a:xfrm>
            <a:off x="677507" y="3209468"/>
            <a:ext cx="7801333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 Находит информацию, заданную неявно и в незнакомом контексте. Детально и точно понимает длинные сложные и незнакомые тексты. Формулирует гипотезу, критически оценивает текст и др.</a:t>
            </a:r>
          </a:p>
        </p:txBody>
      </p:sp>
      <p:sp>
        <p:nvSpPr>
          <p:cNvPr id="753" name="TextBox 752"/>
          <p:cNvSpPr txBox="1"/>
          <p:nvPr/>
        </p:nvSpPr>
        <p:spPr>
          <a:xfrm>
            <a:off x="710202" y="4109420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Находит разрозненную информацию в тексте, хорошо понимает текст, устанавливает его связь с повседневными знаниями. Интерпретирует текст, понимает противоречия, детально понимает текст и пр.</a:t>
            </a:r>
          </a:p>
        </p:txBody>
      </p:sp>
      <p:sp>
        <p:nvSpPr>
          <p:cNvPr id="754" name="TextBox 753"/>
          <p:cNvSpPr txBox="1"/>
          <p:nvPr/>
        </p:nvSpPr>
        <p:spPr>
          <a:xfrm>
            <a:off x="726466" y="4930761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 Находит информацию в тексте и делает на ее основе простейшие умозаключения. Делает сравнения, опирается на свой опыт, свое отношение к реалиям текста и др.</a:t>
            </a:r>
          </a:p>
        </p:txBody>
      </p:sp>
      <p:sp>
        <p:nvSpPr>
          <p:cNvPr id="755" name="TextBox 754"/>
          <p:cNvSpPr txBox="1"/>
          <p:nvPr/>
        </p:nvSpPr>
        <p:spPr>
          <a:xfrm>
            <a:off x="743155" y="5798186"/>
            <a:ext cx="7719420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 Находит явно заданную информацию, определяет основную тему... </a:t>
            </a:r>
            <a:br>
              <a:rPr lang="ru-RU" sz="1764" dirty="0">
                <a:latin typeface="Arial" pitchFamily="34" charset="0"/>
                <a:cs typeface="Arial" pitchFamily="34" charset="0"/>
              </a:rPr>
            </a:br>
            <a:r>
              <a:rPr lang="ru-RU" sz="1764" dirty="0">
                <a:latin typeface="Arial" pitchFamily="34" charset="0"/>
                <a:cs typeface="Arial" pitchFamily="34" charset="0"/>
              </a:rPr>
              <a:t>Находит одну единицу информации в явном виде и пр. Тексты короткие и синтаксически простые…</a:t>
            </a:r>
          </a:p>
        </p:txBody>
      </p:sp>
      <p:cxnSp>
        <p:nvCxnSpPr>
          <p:cNvPr id="762" name="Прямая соединительная линия 761"/>
          <p:cNvCxnSpPr/>
          <p:nvPr/>
        </p:nvCxnSpPr>
        <p:spPr>
          <a:xfrm>
            <a:off x="674964" y="6147865"/>
            <a:ext cx="824594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64" name="Прямоугольник 763"/>
          <p:cNvSpPr/>
          <p:nvPr/>
        </p:nvSpPr>
        <p:spPr>
          <a:xfrm>
            <a:off x="8476696" y="5882216"/>
            <a:ext cx="50418" cy="5285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985"/>
          </a:p>
        </p:txBody>
      </p:sp>
      <p:pic>
        <p:nvPicPr>
          <p:cNvPr id="314" name="Рисунок 313" descr="6bb4392565f4a772fd88766b4ccf9912.png"/>
          <p:cNvPicPr>
            <a:picLocks noChangeAspect="1"/>
          </p:cNvPicPr>
          <p:nvPr/>
        </p:nvPicPr>
        <p:blipFill>
          <a:blip r:embed="rId27" cstate="print"/>
          <a:srcRect t="39535" b="48217"/>
          <a:stretch>
            <a:fillRect/>
          </a:stretch>
        </p:blipFill>
        <p:spPr>
          <a:xfrm flipH="1">
            <a:off x="-3" y="6636548"/>
            <a:ext cx="8055316" cy="926302"/>
          </a:xfrm>
          <a:prstGeom prst="rect">
            <a:avLst/>
          </a:prstGeom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4190" y="84032"/>
            <a:ext cx="9075420" cy="126047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lnSpc>
                <a:spcPts val="3639"/>
              </a:lnSpc>
            </a:pP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Наивысший  уровень </a:t>
            </a:r>
            <a:b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читательской грамотности</a:t>
            </a:r>
          </a:p>
        </p:txBody>
      </p:sp>
      <p:graphicFrame>
        <p:nvGraphicFramePr>
          <p:cNvPr id="20" name="Схема 19"/>
          <p:cNvGraphicFramePr/>
          <p:nvPr/>
        </p:nvGraphicFramePr>
        <p:xfrm>
          <a:off x="168063" y="1260475"/>
          <a:ext cx="9761679" cy="61203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11" name="Группа 10"/>
          <p:cNvGrpSpPr/>
          <p:nvPr/>
        </p:nvGrpSpPr>
        <p:grpSpPr>
          <a:xfrm>
            <a:off x="7562850" y="1444545"/>
            <a:ext cx="2520950" cy="2441924"/>
            <a:chOff x="12517030" y="1091661"/>
            <a:chExt cx="1749879" cy="1749879"/>
          </a:xfrm>
        </p:grpSpPr>
        <p:pic>
          <p:nvPicPr>
            <p:cNvPr id="12" name="Рисунок 11" descr="seal_circle_red2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7030" y="1091661"/>
              <a:ext cx="1749879" cy="1749879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12775966" y="1506732"/>
              <a:ext cx="1281395" cy="7472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6-й </a:t>
              </a:r>
              <a:b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уровень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3809222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journal-applied-mathematics-and-statistics.png"/>
          <p:cNvPicPr>
            <a:picLocks noChangeAspect="1"/>
          </p:cNvPicPr>
          <p:nvPr/>
        </p:nvPicPr>
        <p:blipFill>
          <a:blip r:embed="rId2" cstate="print"/>
          <a:srcRect t="3389"/>
          <a:stretch>
            <a:fillRect/>
          </a:stretch>
        </p:blipFill>
        <p:spPr>
          <a:xfrm>
            <a:off x="0" y="0"/>
            <a:ext cx="10083800" cy="5650402"/>
          </a:xfrm>
          <a:prstGeom prst="rect">
            <a:avLst/>
          </a:prstGeom>
        </p:spPr>
      </p:pic>
      <p:pic>
        <p:nvPicPr>
          <p:cNvPr id="4" name="Содержимое 3" descr="Blue-White-full-width-background-02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10800000">
            <a:off x="0" y="16071"/>
            <a:ext cx="10083800" cy="3092654"/>
          </a:xfrm>
        </p:spPr>
      </p:pic>
      <p:pic>
        <p:nvPicPr>
          <p:cNvPr id="10" name="Рисунок 9" descr="speech-bubble-vector-png-7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634937" y="294111"/>
            <a:ext cx="6210773" cy="475821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 rot="21235585">
            <a:off x="3563412" y="1704424"/>
            <a:ext cx="5898093" cy="1595180"/>
          </a:xfrm>
          <a:prstGeom prst="rect">
            <a:avLst/>
          </a:prstGeom>
          <a:noFill/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4852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Математическая грамотность</a:t>
            </a:r>
          </a:p>
        </p:txBody>
      </p:sp>
      <p:pic>
        <p:nvPicPr>
          <p:cNvPr id="16" name="Содержимое 7" descr="img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98128" y="3387814"/>
            <a:ext cx="2485672" cy="4357105"/>
          </a:xfrm>
          <a:prstGeom prst="rect">
            <a:avLst/>
          </a:prstGeom>
        </p:spPr>
      </p:pic>
      <p:pic>
        <p:nvPicPr>
          <p:cNvPr id="18" name="Рисунок 17" descr="ball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4190" y="2520950"/>
            <a:ext cx="2506945" cy="2506945"/>
          </a:xfrm>
          <a:prstGeom prst="rect">
            <a:avLst/>
          </a:prstGeom>
        </p:spPr>
      </p:pic>
      <p:pic>
        <p:nvPicPr>
          <p:cNvPr id="17" name="Рисунок 16" descr="1_2.png"/>
          <p:cNvPicPr>
            <a:picLocks noChangeAspect="1"/>
          </p:cNvPicPr>
          <p:nvPr/>
        </p:nvPicPr>
        <p:blipFill rotWithShape="1">
          <a:blip r:embed="rId7" cstate="print"/>
          <a:srcRect r="51874" b="68169"/>
          <a:stretch/>
        </p:blipFill>
        <p:spPr>
          <a:xfrm>
            <a:off x="668252" y="2717024"/>
            <a:ext cx="4851868" cy="4845826"/>
          </a:xfrm>
          <a:prstGeom prst="rect">
            <a:avLst/>
          </a:prstGeom>
        </p:spPr>
      </p:pic>
      <p:pic>
        <p:nvPicPr>
          <p:cNvPr id="22" name="Рисунок 21" descr="14558PIC64tXSs991afYP_PIC2018.png"/>
          <p:cNvPicPr>
            <a:picLocks noChangeAspect="1"/>
          </p:cNvPicPr>
          <p:nvPr/>
        </p:nvPicPr>
        <p:blipFill>
          <a:blip r:embed="rId8" cstate="print"/>
          <a:srcRect l="25625" t="16410" r="21325" b="25771"/>
          <a:stretch>
            <a:fillRect/>
          </a:stretch>
        </p:blipFill>
        <p:spPr>
          <a:xfrm>
            <a:off x="7602864" y="5465503"/>
            <a:ext cx="2184823" cy="2097347"/>
          </a:xfrm>
          <a:prstGeom prst="rect">
            <a:avLst/>
          </a:prstGeom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 descr="journal-applied-mathematics-and-statistic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123"/>
            <a:ext cx="10083800" cy="5848604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08531" y="1509174"/>
            <a:ext cx="8270221" cy="17895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Способность человека понимать и использовать письменные тексты, размышлять о них и заниматься чтением для того, чтобы достигать  своих целей, расширять свои знания и возможности, участвовать </a:t>
            </a:r>
            <a:b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6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жизни общества.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22121" y="168064"/>
            <a:ext cx="9257489" cy="712759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Математическая грамотность</a:t>
            </a:r>
          </a:p>
        </p:txBody>
      </p:sp>
      <p:pic>
        <p:nvPicPr>
          <p:cNvPr id="14" name="Рисунок 13" descr="KijoRq6rT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1101333" y="3697394"/>
            <a:ext cx="7119766" cy="3676984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596601" y="4086042"/>
            <a:ext cx="6078291" cy="2060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 аспекта </a:t>
            </a:r>
            <a:b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20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математической грамотности</a:t>
            </a:r>
            <a:br>
              <a:rPr lang="ru-RU" sz="1985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41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8150" indent="-378150" algn="ctr">
              <a:buAutoNum type="arabicPeriod"/>
            </a:pPr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Математический процесс – действия, которые надо предпринять для решения.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Предметное содержание задачи.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Контексты задач оценочных материалов</a:t>
            </a:r>
          </a:p>
        </p:txBody>
      </p:sp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4" cstate="print"/>
          <a:srcRect t="53336"/>
          <a:stretch/>
        </p:blipFill>
        <p:spPr>
          <a:xfrm>
            <a:off x="-481067" y="668752"/>
            <a:ext cx="9565605" cy="3809436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-210079" y="1134428"/>
            <a:ext cx="8879346" cy="2349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Способность человека формулировать, применять </a:t>
            </a:r>
            <a:b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интерпретировать математические явления в разных контекстах. Включает способность к математической аргументации, применение математических операций, фактов </a:t>
            </a:r>
            <a:b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и инструментов для описания, объяснения и предсказания явлений. Способствует пониманию роли математики </a:t>
            </a:r>
            <a:b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95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современной жизни</a:t>
            </a:r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journal-applied-mathematics-and-statistic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123"/>
            <a:ext cx="10083800" cy="58486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40317" y="0"/>
            <a:ext cx="8739293" cy="8390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852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Контексты задач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70290" y="952359"/>
          <a:ext cx="8389161" cy="4901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6" name="Рисунок 5" descr="Importance-of-social-media-influencers-to-your-brand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57077" y="5125932"/>
            <a:ext cx="4162973" cy="2260494"/>
          </a:xfrm>
          <a:prstGeom prst="rect">
            <a:avLst/>
          </a:prstGeom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40316" y="0"/>
            <a:ext cx="8739294" cy="83901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852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Контексты задач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770290" y="952359"/>
          <a:ext cx="8389161" cy="49018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Importance-of-social-media-influencers-to-your-brand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077" y="5125932"/>
            <a:ext cx="4162973" cy="2260494"/>
          </a:xfrm>
          <a:prstGeom prst="rect">
            <a:avLst/>
          </a:prstGeom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840317" y="0"/>
            <a:ext cx="8739293" cy="131420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6. Математический процесс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 flipH="1">
            <a:off x="5030174" y="1344507"/>
            <a:ext cx="22230" cy="585485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2" cstate="print"/>
          <a:srcRect t="53336"/>
          <a:stretch/>
        </p:blipFill>
        <p:spPr>
          <a:xfrm>
            <a:off x="147056" y="121145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2" cstate="print"/>
          <a:srcRect t="1" b="47299"/>
          <a:stretch/>
        </p:blipFill>
        <p:spPr>
          <a:xfrm flipH="1">
            <a:off x="6029272" y="102938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983158" y="1253472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09370" y="126747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672253" y="2338882"/>
            <a:ext cx="4194581" cy="3970895"/>
          </a:xfrm>
        </p:spPr>
        <p:txBody>
          <a:bodyPr/>
          <a:lstStyle/>
          <a:p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Ученик формулирует задачи </a:t>
            </a:r>
            <a:br>
              <a:rPr lang="en-US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математическом языке, к примеру, упрощает задачу </a:t>
            </a:r>
            <a:br>
              <a:rPr lang="en-US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целью </a:t>
            </a:r>
            <a:br>
              <a:rPr lang="en-US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ее последующего математического анализа</a:t>
            </a:r>
          </a:p>
        </p:txBody>
      </p:sp>
      <p:pic>
        <p:nvPicPr>
          <p:cNvPr id="20" name="Содержимое 5" descr="definicion-de-software-educativ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71394" y="5545634"/>
            <a:ext cx="2008622" cy="165912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2" name="Содержимое 13"/>
          <p:cNvSpPr txBox="1">
            <a:spLocks/>
          </p:cNvSpPr>
          <p:nvPr/>
        </p:nvSpPr>
        <p:spPr>
          <a:xfrm>
            <a:off x="5181953" y="2282860"/>
            <a:ext cx="4194581" cy="4798559"/>
          </a:xfrm>
          <a:prstGeom prst="rect">
            <a:avLst/>
          </a:prstGeom>
        </p:spPr>
        <p:txBody>
          <a:bodyPr vert="horz" lIns="100838" tIns="50419" rIns="100838" bIns="50419" rtlCol="0">
            <a:noAutofit/>
          </a:bodyPr>
          <a:lstStyle/>
          <a:p>
            <a:pPr defTabSz="1008400">
              <a:lnSpc>
                <a:spcPct val="90000"/>
              </a:lnSpc>
              <a:spcBef>
                <a:spcPts val="1103"/>
              </a:spcBef>
              <a:defRPr/>
            </a:pP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Решает арифметическими </a:t>
            </a:r>
            <a:b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алгебраическими способами несложные текстовые задачи, </a:t>
            </a:r>
            <a:b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86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том числе на проценты, доли и пр. Использует свойства геометрических фигур, распознает неравенства и др.</a:t>
            </a:r>
          </a:p>
        </p:txBody>
      </p:sp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Содержимое 5" descr="definicion-de-software-educativ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4333" y="6120633"/>
            <a:ext cx="1575984" cy="1301763"/>
          </a:xfrm>
          <a:prstGeom prst="rect">
            <a:avLst/>
          </a:prstGeom>
        </p:spPr>
      </p:pic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3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40317" y="84032"/>
            <a:ext cx="8739293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ПРИМЕР 7. Применение математических понятий, фактов, аргументация</a:t>
            </a:r>
            <a:endParaRPr lang="ru-RU" sz="3088" b="1" dirty="0">
              <a:ln w="1905"/>
              <a:solidFill>
                <a:srgbClr val="C0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" name="Содержимое 13"/>
          <p:cNvSpPr>
            <a:spLocks noGrp="1"/>
          </p:cNvSpPr>
          <p:nvPr>
            <p:ph idx="1"/>
          </p:nvPr>
        </p:nvSpPr>
        <p:spPr>
          <a:xfrm>
            <a:off x="560211" y="2271462"/>
            <a:ext cx="4383652" cy="4598984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Ученик разрабатывает и применяет стратегии, чтобы решить задачи. Применяет правила, алгоритмы, математические факты. Использует цифровую информацию, данные статистики и пр.</a:t>
            </a:r>
          </a:p>
        </p:txBody>
      </p:sp>
      <p:sp>
        <p:nvSpPr>
          <p:cNvPr id="22" name="Содержимое 13"/>
          <p:cNvSpPr txBox="1">
            <a:spLocks/>
          </p:cNvSpPr>
          <p:nvPr/>
        </p:nvSpPr>
        <p:spPr>
          <a:xfrm>
            <a:off x="5125932" y="2327485"/>
            <a:ext cx="4250602" cy="4598984"/>
          </a:xfrm>
          <a:prstGeom prst="rect">
            <a:avLst/>
          </a:prstGeom>
        </p:spPr>
        <p:txBody>
          <a:bodyPr vert="horz" lIns="100838" tIns="50419" rIns="100838" bIns="50419" rtlCol="0">
            <a:normAutofit lnSpcReduction="10000"/>
          </a:bodyPr>
          <a:lstStyle/>
          <a:p>
            <a:pPr algn="ctr" defTabSz="1008400">
              <a:lnSpc>
                <a:spcPct val="90000"/>
              </a:lnSpc>
              <a:spcBef>
                <a:spcPts val="1103"/>
              </a:spcBef>
              <a:defRPr/>
            </a:pPr>
            <a:r>
              <a:rPr lang="ru-RU" sz="30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Решает простейшие комбинаторные задачи, строит графики функций, использует графики реальных процессов, извлекает</a:t>
            </a:r>
            <a:br>
              <a:rPr lang="en-US" sz="30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интерпретирует информацию </a:t>
            </a:r>
            <a:br>
              <a:rPr lang="ru-RU" sz="30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3088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из таблиц, диаграмм и пр.</a:t>
            </a:r>
          </a:p>
        </p:txBody>
      </p:sp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3" name="Рисунок 312" descr="journal-applied-mathematics-and-statistic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123"/>
            <a:ext cx="10083800" cy="5848604"/>
          </a:xfrm>
          <a:prstGeom prst="rect">
            <a:avLst/>
          </a:prstGeom>
        </p:spPr>
      </p:pic>
      <p:sp>
        <p:nvSpPr>
          <p:cNvPr id="746" name="Rectangle 420"/>
          <p:cNvSpPr>
            <a:spLocks noChangeArrowheads="1"/>
          </p:cNvSpPr>
          <p:nvPr/>
        </p:nvSpPr>
        <p:spPr bwMode="auto">
          <a:xfrm>
            <a:off x="692206" y="2294896"/>
            <a:ext cx="7773985" cy="891305"/>
          </a:xfrm>
          <a:prstGeom prst="rect">
            <a:avLst/>
          </a:prstGeom>
          <a:solidFill>
            <a:srgbClr val="95B3D7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5" name="Rectangle 370"/>
          <p:cNvSpPr>
            <a:spLocks noChangeArrowheads="1"/>
          </p:cNvSpPr>
          <p:nvPr/>
        </p:nvSpPr>
        <p:spPr bwMode="auto">
          <a:xfrm>
            <a:off x="699361" y="1351510"/>
            <a:ext cx="7766830" cy="924347"/>
          </a:xfrm>
          <a:prstGeom prst="rect">
            <a:avLst/>
          </a:prstGeom>
          <a:solidFill>
            <a:srgbClr val="0099CC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-1" y="84032"/>
            <a:ext cx="9579611" cy="1168311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Уровни математической грамотности</a:t>
            </a:r>
          </a:p>
        </p:txBody>
      </p:sp>
      <p:grpSp>
        <p:nvGrpSpPr>
          <p:cNvPr id="2" name="Group 355"/>
          <p:cNvGrpSpPr>
            <a:grpSpLocks noChangeAspect="1"/>
          </p:cNvGrpSpPr>
          <p:nvPr/>
        </p:nvGrpSpPr>
        <p:grpSpPr bwMode="auto">
          <a:xfrm>
            <a:off x="5931236" y="406153"/>
            <a:ext cx="3005882" cy="6330623"/>
            <a:chOff x="876" y="815"/>
            <a:chExt cx="1717" cy="3048"/>
          </a:xfrm>
        </p:grpSpPr>
        <p:grpSp>
          <p:nvGrpSpPr>
            <p:cNvPr id="3" name="Group 556"/>
            <p:cNvGrpSpPr>
              <a:grpSpLocks/>
            </p:cNvGrpSpPr>
            <p:nvPr/>
          </p:nvGrpSpPr>
          <p:grpSpPr bwMode="auto">
            <a:xfrm>
              <a:off x="876" y="815"/>
              <a:ext cx="1717" cy="2195"/>
              <a:chOff x="876" y="815"/>
              <a:chExt cx="1717" cy="2195"/>
            </a:xfrm>
          </p:grpSpPr>
          <p:sp>
            <p:nvSpPr>
              <p:cNvPr id="66916" name="Rectangle 356"/>
              <p:cNvSpPr>
                <a:spLocks noChangeArrowheads="1"/>
              </p:cNvSpPr>
              <p:nvPr/>
            </p:nvSpPr>
            <p:spPr bwMode="auto">
              <a:xfrm>
                <a:off x="876" y="815"/>
                <a:ext cx="27" cy="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654">
                    <a:solidFill>
                      <a:srgbClr val="000000"/>
                    </a:solidFill>
                    <a:latin typeface="Calibri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18" name="Rectangle 358"/>
              <p:cNvSpPr>
                <a:spLocks noChangeArrowheads="1"/>
              </p:cNvSpPr>
              <p:nvPr/>
            </p:nvSpPr>
            <p:spPr bwMode="auto">
              <a:xfrm>
                <a:off x="133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0" name="Rectangle 360"/>
              <p:cNvSpPr>
                <a:spLocks noChangeArrowheads="1"/>
              </p:cNvSpPr>
              <p:nvPr/>
            </p:nvSpPr>
            <p:spPr bwMode="auto">
              <a:xfrm>
                <a:off x="1761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2" name="Rectangle 362"/>
              <p:cNvSpPr>
                <a:spLocks noChangeArrowheads="1"/>
              </p:cNvSpPr>
              <p:nvPr/>
            </p:nvSpPr>
            <p:spPr bwMode="auto">
              <a:xfrm>
                <a:off x="2198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3" name="Rectangle 363"/>
              <p:cNvSpPr>
                <a:spLocks noChangeArrowheads="1"/>
              </p:cNvSpPr>
              <p:nvPr/>
            </p:nvSpPr>
            <p:spPr bwMode="auto">
              <a:xfrm>
                <a:off x="247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5" name="Rectangle 365"/>
              <p:cNvSpPr>
                <a:spLocks noChangeArrowheads="1"/>
              </p:cNvSpPr>
              <p:nvPr/>
            </p:nvSpPr>
            <p:spPr bwMode="auto">
              <a:xfrm>
                <a:off x="1409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7" name="Rectangle 367"/>
              <p:cNvSpPr>
                <a:spLocks noChangeArrowheads="1"/>
              </p:cNvSpPr>
              <p:nvPr/>
            </p:nvSpPr>
            <p:spPr bwMode="auto">
              <a:xfrm>
                <a:off x="1846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9" name="Rectangle 369"/>
              <p:cNvSpPr>
                <a:spLocks noChangeArrowheads="1"/>
              </p:cNvSpPr>
              <p:nvPr/>
            </p:nvSpPr>
            <p:spPr bwMode="auto">
              <a:xfrm>
                <a:off x="2283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0" name="Rectangle 370"/>
              <p:cNvSpPr>
                <a:spLocks noChangeArrowheads="1"/>
              </p:cNvSpPr>
              <p:nvPr/>
            </p:nvSpPr>
            <p:spPr bwMode="auto">
              <a:xfrm>
                <a:off x="2358" y="1273"/>
                <a:ext cx="234" cy="117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1" name="Rectangle 371"/>
              <p:cNvSpPr>
                <a:spLocks noChangeArrowheads="1"/>
              </p:cNvSpPr>
              <p:nvPr/>
            </p:nvSpPr>
            <p:spPr bwMode="auto">
              <a:xfrm>
                <a:off x="2358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2" name="Rectangle 372"/>
              <p:cNvSpPr>
                <a:spLocks noChangeArrowheads="1"/>
              </p:cNvSpPr>
              <p:nvPr/>
            </p:nvSpPr>
            <p:spPr bwMode="auto">
              <a:xfrm>
                <a:off x="2539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3" name="Rectangle 373"/>
              <p:cNvSpPr>
                <a:spLocks noChangeArrowheads="1"/>
              </p:cNvSpPr>
              <p:nvPr/>
            </p:nvSpPr>
            <p:spPr bwMode="auto">
              <a:xfrm>
                <a:off x="2411" y="1390"/>
                <a:ext cx="128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4" name="Rectangle 374"/>
              <p:cNvSpPr>
                <a:spLocks noChangeArrowheads="1"/>
              </p:cNvSpPr>
              <p:nvPr/>
            </p:nvSpPr>
            <p:spPr bwMode="auto">
              <a:xfrm>
                <a:off x="2422" y="1379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6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5" name="Rectangle 375"/>
              <p:cNvSpPr>
                <a:spLocks noChangeArrowheads="1"/>
              </p:cNvSpPr>
              <p:nvPr/>
            </p:nvSpPr>
            <p:spPr bwMode="auto">
              <a:xfrm>
                <a:off x="2517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47" name="Picture 387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484" y="1262"/>
                <a:ext cx="10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59" name="Picture 399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1921" y="1262"/>
                <a:ext cx="1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70" name="Picture 41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336" y="1262"/>
                <a:ext cx="22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6971" name="Rectangle 411"/>
              <p:cNvSpPr>
                <a:spLocks noChangeArrowheads="1"/>
              </p:cNvSpPr>
              <p:nvPr/>
            </p:nvSpPr>
            <p:spPr bwMode="auto">
              <a:xfrm>
                <a:off x="2358" y="1262"/>
                <a:ext cx="234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2" name="Rectangle 412"/>
              <p:cNvSpPr>
                <a:spLocks noChangeArrowheads="1"/>
              </p:cNvSpPr>
              <p:nvPr/>
            </p:nvSpPr>
            <p:spPr bwMode="auto">
              <a:xfrm>
                <a:off x="2592" y="1262"/>
                <a:ext cx="1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3" name="Rectangle 413"/>
              <p:cNvSpPr>
                <a:spLocks noChangeArrowheads="1"/>
              </p:cNvSpPr>
              <p:nvPr/>
            </p:nvSpPr>
            <p:spPr bwMode="auto">
              <a:xfrm>
                <a:off x="2592" y="1273"/>
                <a:ext cx="1" cy="448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5" name="Rectangle 415"/>
              <p:cNvSpPr>
                <a:spLocks noChangeArrowheads="1"/>
              </p:cNvSpPr>
              <p:nvPr/>
            </p:nvSpPr>
            <p:spPr bwMode="auto">
              <a:xfrm>
                <a:off x="1409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7" name="Rectangle 417"/>
              <p:cNvSpPr>
                <a:spLocks noChangeArrowheads="1"/>
              </p:cNvSpPr>
              <p:nvPr/>
            </p:nvSpPr>
            <p:spPr bwMode="auto">
              <a:xfrm>
                <a:off x="1846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9" name="Rectangle 419"/>
              <p:cNvSpPr>
                <a:spLocks noChangeArrowheads="1"/>
              </p:cNvSpPr>
              <p:nvPr/>
            </p:nvSpPr>
            <p:spPr bwMode="auto">
              <a:xfrm>
                <a:off x="2283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0" name="Rectangle 420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95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1" name="Rectangle 421"/>
              <p:cNvSpPr>
                <a:spLocks noChangeArrowheads="1"/>
              </p:cNvSpPr>
              <p:nvPr/>
            </p:nvSpPr>
            <p:spPr bwMode="auto">
              <a:xfrm>
                <a:off x="2358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2" name="Rectangle 422"/>
              <p:cNvSpPr>
                <a:spLocks noChangeArrowheads="1"/>
              </p:cNvSpPr>
              <p:nvPr/>
            </p:nvSpPr>
            <p:spPr bwMode="auto">
              <a:xfrm>
                <a:off x="2539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3" name="Rectangle 423"/>
              <p:cNvSpPr>
                <a:spLocks noChangeArrowheads="1"/>
              </p:cNvSpPr>
              <p:nvPr/>
            </p:nvSpPr>
            <p:spPr bwMode="auto">
              <a:xfrm>
                <a:off x="2411" y="1816"/>
                <a:ext cx="128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4" name="Rectangle 424"/>
              <p:cNvSpPr>
                <a:spLocks noChangeArrowheads="1"/>
              </p:cNvSpPr>
              <p:nvPr/>
            </p:nvSpPr>
            <p:spPr bwMode="auto">
              <a:xfrm>
                <a:off x="2422" y="1816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5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5" name="Rectangle 425"/>
              <p:cNvSpPr>
                <a:spLocks noChangeArrowheads="1"/>
              </p:cNvSpPr>
              <p:nvPr/>
            </p:nvSpPr>
            <p:spPr bwMode="auto">
              <a:xfrm>
                <a:off x="2517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86" name="Picture 426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4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7" name="Picture 427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8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8" name="Picture 42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32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9" name="Picture 429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7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0" name="Picture 430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1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1" name="Picture 43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60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2" name="Picture 432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303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3" name="Picture 433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3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4" name="Picture 434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7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5" name="Picture 43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42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6" name="Picture 43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62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7" name="Picture 43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84" y="1721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8" name="Picture 438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49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9" name="Picture 439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37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0" name="Picture 440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6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1" name="Picture 441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12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2" name="Picture 442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5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3" name="Picture 443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9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4" name="Picture 444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4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5" name="Picture 445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82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6" name="Picture 446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1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7" name="Picture 447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5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8" name="Picture 448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1899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9" name="Picture 449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1921" y="1721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0" name="Picture 450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21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1" name="Picture 451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63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2" name="Picture 452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06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3" name="Picture 453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49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4" name="Picture 454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9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5" name="Picture 455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3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6" name="Picture 456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176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7" name="Picture 457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08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8" name="Picture 458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5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9" name="Picture 459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9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20" name="Picture 460"/>
              <p:cNvPicPr>
                <a:picLocks noChangeAspect="1" noChangeArrowheads="1"/>
              </p:cNvPicPr>
              <p:nvPr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2336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21" name="Rectangle 461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2" name="Rectangle 462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3" name="Rectangle 463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43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5" name="Rectangle 465"/>
              <p:cNvSpPr>
                <a:spLocks noChangeArrowheads="1"/>
              </p:cNvSpPr>
              <p:nvPr/>
            </p:nvSpPr>
            <p:spPr bwMode="auto">
              <a:xfrm>
                <a:off x="1409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7" name="Rectangle 467"/>
              <p:cNvSpPr>
                <a:spLocks noChangeArrowheads="1"/>
              </p:cNvSpPr>
              <p:nvPr/>
            </p:nvSpPr>
            <p:spPr bwMode="auto">
              <a:xfrm>
                <a:off x="1846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9" name="Rectangle 469"/>
              <p:cNvSpPr>
                <a:spLocks noChangeArrowheads="1"/>
              </p:cNvSpPr>
              <p:nvPr/>
            </p:nvSpPr>
            <p:spPr bwMode="auto">
              <a:xfrm>
                <a:off x="2283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0" name="Rectangle 470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96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1" name="Rectangle 471"/>
              <p:cNvSpPr>
                <a:spLocks noChangeArrowheads="1"/>
              </p:cNvSpPr>
              <p:nvPr/>
            </p:nvSpPr>
            <p:spPr bwMode="auto">
              <a:xfrm>
                <a:off x="2358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2" name="Rectangle 472"/>
              <p:cNvSpPr>
                <a:spLocks noChangeArrowheads="1"/>
              </p:cNvSpPr>
              <p:nvPr/>
            </p:nvSpPr>
            <p:spPr bwMode="auto">
              <a:xfrm>
                <a:off x="2539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3" name="Rectangle 473"/>
              <p:cNvSpPr>
                <a:spLocks noChangeArrowheads="1"/>
              </p:cNvSpPr>
              <p:nvPr/>
            </p:nvSpPr>
            <p:spPr bwMode="auto">
              <a:xfrm>
                <a:off x="2411" y="2253"/>
                <a:ext cx="128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4" name="Rectangle 474"/>
              <p:cNvSpPr>
                <a:spLocks noChangeArrowheads="1"/>
              </p:cNvSpPr>
              <p:nvPr/>
            </p:nvSpPr>
            <p:spPr bwMode="auto">
              <a:xfrm>
                <a:off x="2422" y="2253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4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5" name="Rectangle 475"/>
              <p:cNvSpPr>
                <a:spLocks noChangeArrowheads="1"/>
              </p:cNvSpPr>
              <p:nvPr/>
            </p:nvSpPr>
            <p:spPr bwMode="auto">
              <a:xfrm>
                <a:off x="2517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36" name="Picture 476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4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7" name="Picture 477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8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8" name="Picture 47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32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9" name="Picture 479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7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0" name="Picture 480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1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1" name="Picture 48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60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2" name="Picture 482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303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3" name="Picture 483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3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4" name="Picture 484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7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5" name="Picture 48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42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6" name="Picture 48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62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7" name="Picture 48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84" y="2157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8" name="Picture 488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49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9" name="Picture 489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37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0" name="Picture 490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6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1" name="Picture 491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12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2" name="Picture 492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5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3" name="Picture 493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9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4" name="Picture 494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4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5" name="Picture 495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82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6" name="Picture 496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1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7" name="Picture 497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5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8" name="Picture 498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1899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9" name="Picture 499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1921" y="2157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0" name="Picture 500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21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1" name="Picture 501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63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2" name="Picture 502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06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3" name="Picture 503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49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4" name="Picture 504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9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5" name="Picture 505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3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6" name="Picture 506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176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7" name="Picture 507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08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8" name="Picture 508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5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9" name="Picture 509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29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70" name="Picture 510"/>
              <p:cNvPicPr>
                <a:picLocks noChangeAspect="1" noChangeArrowheads="1"/>
              </p:cNvPicPr>
              <p:nvPr/>
            </p:nvPicPr>
            <p:blipFill>
              <a:blip r:embed="rId16" cstate="print"/>
              <a:srcRect/>
              <a:stretch>
                <a:fillRect/>
              </a:stretch>
            </p:blipFill>
            <p:spPr bwMode="auto">
              <a:xfrm>
                <a:off x="2336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71" name="Rectangle 511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2" name="Rectangle 512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3" name="Rectangle 513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43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5" name="Rectangle 515"/>
              <p:cNvSpPr>
                <a:spLocks noChangeArrowheads="1"/>
              </p:cNvSpPr>
              <p:nvPr/>
            </p:nvSpPr>
            <p:spPr bwMode="auto">
              <a:xfrm>
                <a:off x="1409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7" name="Rectangle 517"/>
              <p:cNvSpPr>
                <a:spLocks noChangeArrowheads="1"/>
              </p:cNvSpPr>
              <p:nvPr/>
            </p:nvSpPr>
            <p:spPr bwMode="auto">
              <a:xfrm>
                <a:off x="1846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9" name="Rectangle 519"/>
              <p:cNvSpPr>
                <a:spLocks noChangeArrowheads="1"/>
              </p:cNvSpPr>
              <p:nvPr/>
            </p:nvSpPr>
            <p:spPr bwMode="auto">
              <a:xfrm>
                <a:off x="2283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0" name="Rectangle 520"/>
              <p:cNvSpPr>
                <a:spLocks noChangeArrowheads="1"/>
              </p:cNvSpPr>
              <p:nvPr/>
            </p:nvSpPr>
            <p:spPr bwMode="auto">
              <a:xfrm>
                <a:off x="2358" y="2594"/>
                <a:ext cx="234" cy="85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1" name="Rectangle 521"/>
              <p:cNvSpPr>
                <a:spLocks noChangeArrowheads="1"/>
              </p:cNvSpPr>
              <p:nvPr/>
            </p:nvSpPr>
            <p:spPr bwMode="auto">
              <a:xfrm>
                <a:off x="2358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2" name="Rectangle 522"/>
              <p:cNvSpPr>
                <a:spLocks noChangeArrowheads="1"/>
              </p:cNvSpPr>
              <p:nvPr/>
            </p:nvSpPr>
            <p:spPr bwMode="auto">
              <a:xfrm>
                <a:off x="2539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3" name="Rectangle 523"/>
              <p:cNvSpPr>
                <a:spLocks noChangeArrowheads="1"/>
              </p:cNvSpPr>
              <p:nvPr/>
            </p:nvSpPr>
            <p:spPr bwMode="auto">
              <a:xfrm>
                <a:off x="2411" y="2679"/>
                <a:ext cx="128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4" name="Rectangle 524"/>
              <p:cNvSpPr>
                <a:spLocks noChangeArrowheads="1"/>
              </p:cNvSpPr>
              <p:nvPr/>
            </p:nvSpPr>
            <p:spPr bwMode="auto">
              <a:xfrm>
                <a:off x="2422" y="2668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3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5" name="Rectangle 525"/>
              <p:cNvSpPr>
                <a:spLocks noChangeArrowheads="1"/>
              </p:cNvSpPr>
              <p:nvPr/>
            </p:nvSpPr>
            <p:spPr bwMode="auto">
              <a:xfrm>
                <a:off x="2517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86" name="Picture 526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4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7" name="Picture 527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08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8" name="Picture 528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32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9" name="Picture 529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17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0" name="Picture 530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1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1" name="Picture 531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260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2" name="Picture 532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303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3" name="Picture 533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3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4" name="Picture 534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7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5" name="Picture 535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42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6" name="Picture 536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62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7" name="Picture 53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84" y="2594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8" name="Picture 538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49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9" name="Picture 539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537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0" name="Picture 540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6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1" name="Picture 541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12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2" name="Picture 542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5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3" name="Picture 543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69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4" name="Picture 544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4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5" name="Picture 545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782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6" name="Picture 546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1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7" name="Picture 547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85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8" name="Picture 548"/>
              <p:cNvPicPr>
                <a:picLocks noChangeAspect="1" noChangeArrowheads="1"/>
              </p:cNvPicPr>
              <p:nvPr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1899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9" name="Picture 549"/>
              <p:cNvPicPr>
                <a:picLocks noChangeAspect="1" noChangeArrowheads="1"/>
              </p:cNvPicPr>
              <p:nvPr/>
            </p:nvPicPr>
            <p:blipFill>
              <a:blip r:embed="rId13"/>
              <a:srcRect/>
              <a:stretch>
                <a:fillRect/>
              </a:stretch>
            </p:blipFill>
            <p:spPr bwMode="auto">
              <a:xfrm>
                <a:off x="1921" y="2594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0" name="Picture 550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21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1" name="Picture 551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1963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2" name="Picture 552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06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3" name="Picture 553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49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4" name="Picture 554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091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5" name="Picture 555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34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7117" name="Picture 557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176" y="2594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8" name="Picture 55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08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9" name="Picture 55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51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0" name="Picture 560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94" y="2594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1" name="Picture 56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36" y="2594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23" name="Rectangle 563"/>
            <p:cNvSpPr>
              <a:spLocks noChangeArrowheads="1"/>
            </p:cNvSpPr>
            <p:nvPr/>
          </p:nvSpPr>
          <p:spPr bwMode="auto">
            <a:xfrm>
              <a:off x="2592" y="2594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4" name="Rectangle 564"/>
            <p:cNvSpPr>
              <a:spLocks noChangeArrowheads="1"/>
            </p:cNvSpPr>
            <p:nvPr/>
          </p:nvSpPr>
          <p:spPr bwMode="auto">
            <a:xfrm>
              <a:off x="2592" y="2594"/>
              <a:ext cx="1" cy="4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6" name="Rectangle 566"/>
            <p:cNvSpPr>
              <a:spLocks noChangeArrowheads="1"/>
            </p:cNvSpPr>
            <p:nvPr/>
          </p:nvSpPr>
          <p:spPr bwMode="auto">
            <a:xfrm>
              <a:off x="1409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28" name="Rectangle 568"/>
            <p:cNvSpPr>
              <a:spLocks noChangeArrowheads="1"/>
            </p:cNvSpPr>
            <p:nvPr/>
          </p:nvSpPr>
          <p:spPr bwMode="auto">
            <a:xfrm>
              <a:off x="1846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0" name="Rectangle 570"/>
            <p:cNvSpPr>
              <a:spLocks noChangeArrowheads="1"/>
            </p:cNvSpPr>
            <p:nvPr/>
          </p:nvSpPr>
          <p:spPr bwMode="auto">
            <a:xfrm>
              <a:off x="2283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1" name="Rectangle 571"/>
            <p:cNvSpPr>
              <a:spLocks noChangeArrowheads="1"/>
            </p:cNvSpPr>
            <p:nvPr/>
          </p:nvSpPr>
          <p:spPr bwMode="auto">
            <a:xfrm>
              <a:off x="2358" y="3010"/>
              <a:ext cx="234" cy="85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2" name="Rectangle 572"/>
            <p:cNvSpPr>
              <a:spLocks noChangeArrowheads="1"/>
            </p:cNvSpPr>
            <p:nvPr/>
          </p:nvSpPr>
          <p:spPr bwMode="auto">
            <a:xfrm>
              <a:off x="2358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3" name="Rectangle 573"/>
            <p:cNvSpPr>
              <a:spLocks noChangeArrowheads="1"/>
            </p:cNvSpPr>
            <p:nvPr/>
          </p:nvSpPr>
          <p:spPr bwMode="auto">
            <a:xfrm>
              <a:off x="2539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4" name="Rectangle 574"/>
            <p:cNvSpPr>
              <a:spLocks noChangeArrowheads="1"/>
            </p:cNvSpPr>
            <p:nvPr/>
          </p:nvSpPr>
          <p:spPr bwMode="auto">
            <a:xfrm>
              <a:off x="2411" y="3095"/>
              <a:ext cx="128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5" name="Rectangle 575"/>
            <p:cNvSpPr>
              <a:spLocks noChangeArrowheads="1"/>
            </p:cNvSpPr>
            <p:nvPr/>
          </p:nvSpPr>
          <p:spPr bwMode="auto">
            <a:xfrm>
              <a:off x="2422" y="3084"/>
              <a:ext cx="94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6" name="Rectangle 576"/>
            <p:cNvSpPr>
              <a:spLocks noChangeArrowheads="1"/>
            </p:cNvSpPr>
            <p:nvPr/>
          </p:nvSpPr>
          <p:spPr bwMode="auto">
            <a:xfrm>
              <a:off x="2517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37" name="Picture 57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8" name="Picture 57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8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9" name="Picture 57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132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0" name="Picture 58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17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1" name="Picture 58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1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2" name="Picture 58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60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3" name="Picture 58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303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4" name="Picture 58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3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5" name="Picture 58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7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6" name="Picture 58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2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7" name="Picture 58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62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8" name="Picture 58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84" y="3010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9" name="Picture 58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49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0" name="Picture 590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537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1" name="Picture 59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6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2" name="Picture 592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12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3" name="Picture 59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5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4" name="Picture 59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9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5" name="Picture 595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4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6" name="Picture 59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782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7" name="Picture 597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1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8" name="Picture 59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5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9" name="Picture 599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899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0" name="Picture 600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921" y="301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1" name="Picture 60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921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2" name="Picture 602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963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3" name="Picture 60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06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4" name="Picture 604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49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5" name="Picture 605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9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6" name="Picture 606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3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7" name="Picture 607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176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8" name="Picture 60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08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9" name="Picture 60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5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0" name="Picture 610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9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1" name="Picture 61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36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72" name="Rectangle 612"/>
            <p:cNvSpPr>
              <a:spLocks noChangeArrowheads="1"/>
            </p:cNvSpPr>
            <p:nvPr/>
          </p:nvSpPr>
          <p:spPr bwMode="auto">
            <a:xfrm>
              <a:off x="2358" y="3010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3" name="Rectangle 613"/>
            <p:cNvSpPr>
              <a:spLocks noChangeArrowheads="1"/>
            </p:cNvSpPr>
            <p:nvPr/>
          </p:nvSpPr>
          <p:spPr bwMode="auto">
            <a:xfrm>
              <a:off x="2592" y="301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4" name="Rectangle 614"/>
            <p:cNvSpPr>
              <a:spLocks noChangeArrowheads="1"/>
            </p:cNvSpPr>
            <p:nvPr/>
          </p:nvSpPr>
          <p:spPr bwMode="auto">
            <a:xfrm>
              <a:off x="2592" y="3010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6" name="Rectangle 616"/>
            <p:cNvSpPr>
              <a:spLocks noChangeArrowheads="1"/>
            </p:cNvSpPr>
            <p:nvPr/>
          </p:nvSpPr>
          <p:spPr bwMode="auto">
            <a:xfrm>
              <a:off x="1409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78" name="Rectangle 618"/>
            <p:cNvSpPr>
              <a:spLocks noChangeArrowheads="1"/>
            </p:cNvSpPr>
            <p:nvPr/>
          </p:nvSpPr>
          <p:spPr bwMode="auto">
            <a:xfrm>
              <a:off x="1846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0" name="Rectangle 620"/>
            <p:cNvSpPr>
              <a:spLocks noChangeArrowheads="1"/>
            </p:cNvSpPr>
            <p:nvPr/>
          </p:nvSpPr>
          <p:spPr bwMode="auto">
            <a:xfrm>
              <a:off x="2283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1" name="Rectangle 621"/>
            <p:cNvSpPr>
              <a:spLocks noChangeArrowheads="1"/>
            </p:cNvSpPr>
            <p:nvPr/>
          </p:nvSpPr>
          <p:spPr bwMode="auto">
            <a:xfrm>
              <a:off x="2358" y="3425"/>
              <a:ext cx="234" cy="85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2" name="Rectangle 622"/>
            <p:cNvSpPr>
              <a:spLocks noChangeArrowheads="1"/>
            </p:cNvSpPr>
            <p:nvPr/>
          </p:nvSpPr>
          <p:spPr bwMode="auto">
            <a:xfrm>
              <a:off x="2358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3" name="Rectangle 623"/>
            <p:cNvSpPr>
              <a:spLocks noChangeArrowheads="1"/>
            </p:cNvSpPr>
            <p:nvPr/>
          </p:nvSpPr>
          <p:spPr bwMode="auto">
            <a:xfrm>
              <a:off x="2539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4" name="Rectangle 624"/>
            <p:cNvSpPr>
              <a:spLocks noChangeArrowheads="1"/>
            </p:cNvSpPr>
            <p:nvPr/>
          </p:nvSpPr>
          <p:spPr bwMode="auto">
            <a:xfrm>
              <a:off x="2411" y="3510"/>
              <a:ext cx="128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5" name="Rectangle 625"/>
            <p:cNvSpPr>
              <a:spLocks noChangeArrowheads="1"/>
            </p:cNvSpPr>
            <p:nvPr/>
          </p:nvSpPr>
          <p:spPr bwMode="auto">
            <a:xfrm>
              <a:off x="2380" y="3544"/>
              <a:ext cx="190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1</a:t>
              </a:r>
            </a:p>
            <a:p>
              <a:pPr algn="ctr" defTabSz="1008400" fontAlgn="base">
                <a:spcBef>
                  <a:spcPct val="0"/>
                </a:spcBef>
                <a:spcAft>
                  <a:spcPct val="0"/>
                </a:spcAft>
              </a:pP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6" name="Rectangle 626"/>
            <p:cNvSpPr>
              <a:spLocks noChangeArrowheads="1"/>
            </p:cNvSpPr>
            <p:nvPr/>
          </p:nvSpPr>
          <p:spPr bwMode="auto">
            <a:xfrm>
              <a:off x="2517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87" name="Picture 627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4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8" name="Picture 628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08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9" name="Picture 629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132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0" name="Picture 630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17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1" name="Picture 63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1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2" name="Picture 632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260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3" name="Picture 633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303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4" name="Picture 634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3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5" name="Picture 635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7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6" name="Picture 63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42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7" name="Picture 637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62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8" name="Picture 63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84" y="3425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9" name="Picture 63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49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0" name="Picture 640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537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1" name="Picture 641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6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2" name="Picture 642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12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3" name="Picture 643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5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4" name="Picture 644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69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5" name="Picture 645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4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6" name="Picture 646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782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7" name="Picture 647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1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8" name="Picture 648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85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9" name="Picture 649"/>
            <p:cNvPicPr>
              <a:picLocks noChangeAspect="1" noChangeArrowheads="1"/>
            </p:cNvPicPr>
            <p:nvPr/>
          </p:nvPicPr>
          <p:blipFill>
            <a:blip r:embed="rId12" cstate="print"/>
            <a:srcRect/>
            <a:stretch>
              <a:fillRect/>
            </a:stretch>
          </p:blipFill>
          <p:spPr bwMode="auto">
            <a:xfrm>
              <a:off x="1899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0" name="Picture 650"/>
            <p:cNvPicPr>
              <a:picLocks noChangeAspect="1" noChangeArrowheads="1"/>
            </p:cNvPicPr>
            <p:nvPr/>
          </p:nvPicPr>
          <p:blipFill>
            <a:blip r:embed="rId13"/>
            <a:srcRect/>
            <a:stretch>
              <a:fillRect/>
            </a:stretch>
          </p:blipFill>
          <p:spPr bwMode="auto">
            <a:xfrm>
              <a:off x="1921" y="3425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1" name="Picture 651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921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2" name="Picture 652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1963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3" name="Picture 653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06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4" name="Picture 654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49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5" name="Picture 655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09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6" name="Picture 656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3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7" name="Picture 657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176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8" name="Picture 658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08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9" name="Picture 659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5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0" name="Picture 660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29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1" name="Picture 661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36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22" name="Rectangle 662"/>
            <p:cNvSpPr>
              <a:spLocks noChangeArrowheads="1"/>
            </p:cNvSpPr>
            <p:nvPr/>
          </p:nvSpPr>
          <p:spPr bwMode="auto">
            <a:xfrm>
              <a:off x="2358" y="3425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23" name="Rectangle 663"/>
            <p:cNvSpPr>
              <a:spLocks noChangeArrowheads="1"/>
            </p:cNvSpPr>
            <p:nvPr/>
          </p:nvSpPr>
          <p:spPr bwMode="auto">
            <a:xfrm>
              <a:off x="2592" y="3425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pic>
          <p:nvPicPr>
            <p:cNvPr id="67224" name="Picture 664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04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5" name="Picture 665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0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6" name="Picture 666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121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7" name="Picture 667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16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8" name="Picture 668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20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9" name="Picture 669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24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0" name="Picture 670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292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1" name="Picture 671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335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2" name="Picture 672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36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3" name="Picture 673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40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4" name="Picture 674"/>
            <p:cNvPicPr>
              <a:picLocks noChangeAspect="1" noChangeArrowheads="1"/>
            </p:cNvPicPr>
            <p:nvPr/>
          </p:nvPicPr>
          <p:blipFill>
            <a:blip r:embed="rId19" cstate="print"/>
            <a:srcRect/>
            <a:stretch>
              <a:fillRect/>
            </a:stretch>
          </p:blipFill>
          <p:spPr bwMode="auto">
            <a:xfrm>
              <a:off x="145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5" name="Picture 675"/>
            <p:cNvPicPr>
              <a:picLocks noChangeAspect="1" noChangeArrowheads="1"/>
            </p:cNvPicPr>
            <p:nvPr/>
          </p:nvPicPr>
          <p:blipFill>
            <a:blip r:embed="rId20"/>
            <a:srcRect/>
            <a:stretch>
              <a:fillRect/>
            </a:stretch>
          </p:blipFill>
          <p:spPr bwMode="auto">
            <a:xfrm>
              <a:off x="1484" y="384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6" name="Picture 676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48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7" name="Picture 677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52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8" name="Picture 678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56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9" name="Picture 679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61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0" name="Picture 680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64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1" name="Picture 681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68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2" name="Picture 682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2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3" name="Picture 683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772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4" name="Picture 684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81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5" name="Picture 685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857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6" name="Picture 686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18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7" name="Picture 687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910" y="3840"/>
              <a:ext cx="1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8" name="Picture 688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92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9" name="Picture 689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1963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0" name="Picture 690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995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1" name="Picture 691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038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2" name="Picture 692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08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3" name="Picture 693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12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4" name="Picture 694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166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5" name="Picture 695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2208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6" name="Picture 696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240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7" name="Picture 697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28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8" name="Picture 698"/>
            <p:cNvPicPr>
              <a:picLocks noChangeAspect="1" noChangeArrowheads="1"/>
            </p:cNvPicPr>
            <p:nvPr/>
          </p:nvPicPr>
          <p:blipFill>
            <a:blip r:embed="rId27" cstate="print"/>
            <a:srcRect/>
            <a:stretch>
              <a:fillRect/>
            </a:stretch>
          </p:blipFill>
          <p:spPr bwMode="auto">
            <a:xfrm>
              <a:off x="2326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59" name="Rectangle 699"/>
            <p:cNvSpPr>
              <a:spLocks noChangeArrowheads="1"/>
            </p:cNvSpPr>
            <p:nvPr/>
          </p:nvSpPr>
          <p:spPr bwMode="auto">
            <a:xfrm>
              <a:off x="2347" y="3840"/>
              <a:ext cx="245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0" name="Rectangle 700"/>
            <p:cNvSpPr>
              <a:spLocks noChangeArrowheads="1"/>
            </p:cNvSpPr>
            <p:nvPr/>
          </p:nvSpPr>
          <p:spPr bwMode="auto">
            <a:xfrm>
              <a:off x="2592" y="3425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1" name="Rectangle 701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2" name="Rectangle 702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3" name="Rectangle 703"/>
            <p:cNvSpPr>
              <a:spLocks noChangeArrowheads="1"/>
            </p:cNvSpPr>
            <p:nvPr/>
          </p:nvSpPr>
          <p:spPr bwMode="auto">
            <a:xfrm>
              <a:off x="898" y="3830"/>
              <a:ext cx="2" cy="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1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43" name="TextBox 742"/>
          <p:cNvSpPr txBox="1"/>
          <p:nvPr/>
        </p:nvSpPr>
        <p:spPr>
          <a:xfrm>
            <a:off x="748153" y="1344507"/>
            <a:ext cx="7718037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Ученики обобщают, используют информацию на основе своих исследований и моделирования сложных задач. Используют знания в нестандартном контексте. Продвинутое математическое мышление…</a:t>
            </a:r>
          </a:p>
        </p:txBody>
      </p:sp>
      <p:sp>
        <p:nvSpPr>
          <p:cNvPr id="744" name="TextBox 743"/>
          <p:cNvSpPr txBox="1"/>
          <p:nvPr/>
        </p:nvSpPr>
        <p:spPr>
          <a:xfrm>
            <a:off x="731888" y="2268855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Применяют математические концепции и проводят операции для решения незнакомых задач. Объясняют ход решения. Выбирают, сравнивают, оценивают, аргументируют стратегию решения…</a:t>
            </a:r>
          </a:p>
        </p:txBody>
      </p:sp>
      <p:sp>
        <p:nvSpPr>
          <p:cNvPr id="747" name="Rectangle 470"/>
          <p:cNvSpPr>
            <a:spLocks noChangeArrowheads="1"/>
          </p:cNvSpPr>
          <p:nvPr/>
        </p:nvSpPr>
        <p:spPr bwMode="auto">
          <a:xfrm>
            <a:off x="688477" y="3228216"/>
            <a:ext cx="7784717" cy="875330"/>
          </a:xfrm>
          <a:prstGeom prst="rect">
            <a:avLst/>
          </a:prstGeom>
          <a:solidFill>
            <a:srgbClr val="B8CCE4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8" name="Rectangle 520"/>
          <p:cNvSpPr>
            <a:spLocks noChangeArrowheads="1"/>
          </p:cNvSpPr>
          <p:nvPr/>
        </p:nvSpPr>
        <p:spPr bwMode="auto">
          <a:xfrm>
            <a:off x="672254" y="4117552"/>
            <a:ext cx="7793937" cy="835065"/>
          </a:xfrm>
          <a:prstGeom prst="rect">
            <a:avLst/>
          </a:prstGeom>
          <a:solidFill>
            <a:srgbClr val="DBE5F1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Могут следовать подробному алгоритму решений, кратко аргументируя свои действия. Простейшие интерпретации результатов и базовые рассуждения…</a:t>
            </a:r>
          </a:p>
        </p:txBody>
      </p:sp>
      <p:sp>
        <p:nvSpPr>
          <p:cNvPr id="749" name="Rectangle 571"/>
          <p:cNvSpPr>
            <a:spLocks noChangeArrowheads="1"/>
          </p:cNvSpPr>
          <p:nvPr/>
        </p:nvSpPr>
        <p:spPr bwMode="auto">
          <a:xfrm>
            <a:off x="699361" y="4999886"/>
            <a:ext cx="7766830" cy="798300"/>
          </a:xfrm>
          <a:prstGeom prst="rect">
            <a:avLst/>
          </a:prstGeom>
          <a:solidFill>
            <a:srgbClr val="F2F2F2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Решают задачи, в которых требуется прямое умозаключение на основе применения простейших алгоритмов, формул, действий, правил…</a:t>
            </a:r>
          </a:p>
        </p:txBody>
      </p:sp>
      <p:sp>
        <p:nvSpPr>
          <p:cNvPr id="750" name="Rectangle 622"/>
          <p:cNvSpPr>
            <a:spLocks noChangeArrowheads="1"/>
          </p:cNvSpPr>
          <p:nvPr/>
        </p:nvSpPr>
        <p:spPr bwMode="auto">
          <a:xfrm>
            <a:off x="713519" y="5833199"/>
            <a:ext cx="7759675" cy="861325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Справляются с простейшими действиями, если задача имеет явно заданную ситуацию и дан пошаговый алгоритм решения…</a:t>
            </a:r>
          </a:p>
        </p:txBody>
      </p:sp>
      <p:sp>
        <p:nvSpPr>
          <p:cNvPr id="309" name="TextBox 308"/>
          <p:cNvSpPr txBox="1"/>
          <p:nvPr/>
        </p:nvSpPr>
        <p:spPr>
          <a:xfrm>
            <a:off x="696649" y="3209468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Ученики выбирают и объединяют информацию, проводят анализ практических задач. Используют ограниченный диапазон умений и могут рассуждать в прямом контексте, аргументируют действия…</a:t>
            </a:r>
          </a:p>
        </p:txBody>
      </p:sp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journal-applied-mathematics-and-statistic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7123"/>
            <a:ext cx="10083800" cy="5848604"/>
          </a:xfrm>
          <a:prstGeom prst="rect">
            <a:avLst/>
          </a:prstGeom>
        </p:spPr>
      </p:pic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504190" y="84032"/>
            <a:ext cx="9075420" cy="126047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lnSpc>
                <a:spcPts val="3639"/>
              </a:lnSpc>
            </a:pP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Наивысший уровень </a:t>
            </a:r>
            <a:b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математической грамотности</a:t>
            </a:r>
          </a:p>
        </p:txBody>
      </p:sp>
      <p:graphicFrame>
        <p:nvGraphicFramePr>
          <p:cNvPr id="20" name="Схема 19"/>
          <p:cNvGraphicFramePr/>
          <p:nvPr/>
        </p:nvGraphicFramePr>
        <p:xfrm>
          <a:off x="168063" y="1344507"/>
          <a:ext cx="9761679" cy="603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pSp>
        <p:nvGrpSpPr>
          <p:cNvPr id="2" name="Группа 10"/>
          <p:cNvGrpSpPr/>
          <p:nvPr/>
        </p:nvGrpSpPr>
        <p:grpSpPr>
          <a:xfrm>
            <a:off x="7562850" y="1204455"/>
            <a:ext cx="2520950" cy="2441924"/>
            <a:chOff x="12517030" y="919613"/>
            <a:chExt cx="1749879" cy="1749879"/>
          </a:xfrm>
        </p:grpSpPr>
        <p:pic>
          <p:nvPicPr>
            <p:cNvPr id="12" name="Рисунок 11" descr="seal_circle_red2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517030" y="919613"/>
              <a:ext cx="1749879" cy="1749879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12775966" y="1334683"/>
              <a:ext cx="1281395" cy="7472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6-й </a:t>
              </a:r>
              <a:b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уровень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809687240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Содержимое 3" descr="Glob.jpg"/>
          <p:cNvPicPr>
            <a:picLocks noChangeAspect="1"/>
          </p:cNvPicPr>
          <p:nvPr/>
        </p:nvPicPr>
        <p:blipFill>
          <a:blip r:embed="rId2" cstate="print">
            <a:lum bright="2000" contrast="4000"/>
          </a:blip>
          <a:srcRect r="3380" b="3753"/>
          <a:stretch>
            <a:fillRect/>
          </a:stretch>
        </p:blipFill>
        <p:spPr>
          <a:xfrm>
            <a:off x="513636" y="3849217"/>
            <a:ext cx="4870769" cy="3326697"/>
          </a:xfrm>
          <a:prstGeom prst="rect">
            <a:avLst/>
          </a:prstGeom>
        </p:spPr>
      </p:pic>
      <p:pic>
        <p:nvPicPr>
          <p:cNvPr id="4" name="Содержимое 3" descr="Blue-White-full-width-background-02.pn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rot="10800000">
            <a:off x="0" y="16071"/>
            <a:ext cx="10083800" cy="3092654"/>
          </a:xfrm>
        </p:spPr>
      </p:pic>
      <p:pic>
        <p:nvPicPr>
          <p:cNvPr id="14" name="Рисунок 13" descr="Green-Leaves-Transparent-Backgrou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068695" y="719032"/>
            <a:ext cx="10083800" cy="2888589"/>
          </a:xfrm>
          <a:prstGeom prst="rect">
            <a:avLst/>
          </a:prstGeom>
        </p:spPr>
      </p:pic>
      <p:pic>
        <p:nvPicPr>
          <p:cNvPr id="10" name="Рисунок 9" descr="speech-bubble-vector-png-7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88996" y="308116"/>
            <a:ext cx="5728776" cy="4758217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 rot="21235585">
            <a:off x="3563412" y="1534698"/>
            <a:ext cx="5898093" cy="1934632"/>
          </a:xfrm>
          <a:prstGeom prst="rect">
            <a:avLst/>
          </a:prstGeom>
          <a:noFill/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Естественно-</a:t>
            </a:r>
          </a:p>
          <a:p>
            <a:pPr algn="ctr"/>
            <a:r>
              <a:rPr lang="ru-RU" sz="397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научная </a:t>
            </a:r>
            <a:br>
              <a:rPr lang="ru-RU" sz="397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970" b="1" dirty="0">
                <a:ln w="1905"/>
                <a:solidFill>
                  <a:schemeClr val="accent5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грамотность</a:t>
            </a:r>
          </a:p>
        </p:txBody>
      </p:sp>
      <p:pic>
        <p:nvPicPr>
          <p:cNvPr id="9" name="Содержимое 7" descr="img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98128" y="3305733"/>
            <a:ext cx="2485672" cy="4357105"/>
          </a:xfrm>
          <a:prstGeom prst="rect">
            <a:avLst/>
          </a:prstGeom>
        </p:spPr>
      </p:pic>
      <p:pic>
        <p:nvPicPr>
          <p:cNvPr id="15" name="Рисунок 14" descr="14558PIC64tXSs991afYP_PIC2018.png"/>
          <p:cNvPicPr>
            <a:picLocks noChangeAspect="1"/>
          </p:cNvPicPr>
          <p:nvPr/>
        </p:nvPicPr>
        <p:blipFill>
          <a:blip r:embed="rId7" cstate="print"/>
          <a:srcRect l="25625" t="16410" r="21325" b="25771"/>
          <a:stretch>
            <a:fillRect/>
          </a:stretch>
        </p:blipFill>
        <p:spPr>
          <a:xfrm>
            <a:off x="7310755" y="5307671"/>
            <a:ext cx="2184823" cy="2097347"/>
          </a:xfrm>
          <a:prstGeom prst="rect">
            <a:avLst/>
          </a:prstGeom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C:\Users\overmakova\Desktop\Презентации. Материал\Люди разных возрастов\Методика\aad483a052e96a129af85b90cafe9a8398c5d92f_origina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</a:blip>
          <a:srcRect l="2848"/>
          <a:stretch>
            <a:fillRect/>
          </a:stretch>
        </p:blipFill>
        <p:spPr bwMode="auto">
          <a:xfrm>
            <a:off x="6178610" y="4401415"/>
            <a:ext cx="3709116" cy="2383253"/>
          </a:xfrm>
          <a:prstGeom prst="rect">
            <a:avLst/>
          </a:prstGeom>
          <a:noFill/>
        </p:spPr>
      </p:pic>
      <p:pic>
        <p:nvPicPr>
          <p:cNvPr id="6" name="Рисунок 5" descr="nTEEaqgGc.png"/>
          <p:cNvPicPr>
            <a:picLocks noChangeAspect="1"/>
          </p:cNvPicPr>
          <p:nvPr/>
        </p:nvPicPr>
        <p:blipFill rotWithShape="1">
          <a:blip r:embed="rId3" cstate="print"/>
          <a:srcRect t="1" b="47299"/>
          <a:stretch/>
        </p:blipFill>
        <p:spPr>
          <a:xfrm>
            <a:off x="-517202" y="969069"/>
            <a:ext cx="9758177" cy="332031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224500" y="1782277"/>
            <a:ext cx="8270221" cy="1314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4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Способность вдумчиво взаимодействовать </a:t>
            </a:r>
            <a:br>
              <a:rPr lang="ru-RU" sz="264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647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научными идеями, задачами, которые требуют наукообразного представления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84032" y="420158"/>
            <a:ext cx="9467568" cy="712759"/>
          </a:xfrm>
          <a:prstGeom prst="rect">
            <a:avLst/>
          </a:prstGeom>
          <a:solidFill>
            <a:schemeClr val="bg1"/>
          </a:solidFill>
        </p:spPr>
        <p:txBody>
          <a:bodyPr wrap="square" lIns="100838" tIns="50419" rIns="100838" bIns="50419">
            <a:spAutoFit/>
          </a:bodyPr>
          <a:lstStyle/>
          <a:p>
            <a:pPr algn="ctr"/>
            <a:r>
              <a:rPr lang="ru-RU" sz="3970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Естественно-научная</a:t>
            </a:r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грамотность</a:t>
            </a:r>
          </a:p>
        </p:txBody>
      </p:sp>
      <p:pic>
        <p:nvPicPr>
          <p:cNvPr id="14" name="Рисунок 13" descr="KijoRq6rT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840316" y="3728906"/>
            <a:ext cx="5714156" cy="3833945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1092412" y="4033520"/>
            <a:ext cx="5125932" cy="240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26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Четыре группы умений</a:t>
            </a:r>
          </a:p>
          <a:p>
            <a:pPr algn="ctr"/>
            <a:endParaRPr lang="ru-RU" sz="662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78150" indent="-378150"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Научно объяснять явления.</a:t>
            </a:r>
          </a:p>
          <a:p>
            <a:pPr marL="378150" indent="-378150"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Проводить научные исследования.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Интерпретировать научные </a:t>
            </a:r>
            <a:b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данные и доказательства. </a:t>
            </a:r>
          </a:p>
          <a:p>
            <a:pPr algn="ctr"/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Обладать глубокими </a:t>
            </a:r>
            <a:b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985" b="1" dirty="0">
                <a:solidFill>
                  <a:srgbClr val="006F9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предметными знаниями</a:t>
            </a:r>
          </a:p>
        </p:txBody>
      </p:sp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579610" cy="1382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Аспекты </a:t>
            </a:r>
            <a:r>
              <a:rPr lang="ru-RU" sz="4191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естественно-научной</a:t>
            </a:r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грамотности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651245" y="1512571"/>
          <a:ext cx="8739294" cy="209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1" name="Схема 10"/>
          <p:cNvGraphicFramePr/>
          <p:nvPr/>
        </p:nvGraphicFramePr>
        <p:xfrm>
          <a:off x="661751" y="3676386"/>
          <a:ext cx="8739293" cy="32247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3" name="Рисунок 12" descr="disc2.pn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661655" y="5780597"/>
            <a:ext cx="2582928" cy="1829157"/>
          </a:xfrm>
          <a:prstGeom prst="rect">
            <a:avLst/>
          </a:prstGeom>
        </p:spPr>
      </p:pic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Green-Leaves-Transparent-Backgroun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15914" y="1172529"/>
            <a:ext cx="10083800" cy="2888589"/>
          </a:xfrm>
          <a:prstGeom prst="rect">
            <a:avLst/>
          </a:prstGeom>
        </p:spPr>
      </p:pic>
      <p:sp>
        <p:nvSpPr>
          <p:cNvPr id="10" name="Прямоугольная выноска 9"/>
          <p:cNvSpPr/>
          <p:nvPr/>
        </p:nvSpPr>
        <p:spPr>
          <a:xfrm>
            <a:off x="4747789" y="4044025"/>
            <a:ext cx="2857077" cy="966364"/>
          </a:xfrm>
          <a:prstGeom prst="wedgeRectCallout">
            <a:avLst>
              <a:gd name="adj1" fmla="val -77964"/>
              <a:gd name="adj2" fmla="val -160401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Качество окружающей среды</a:t>
            </a: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1523074" y="5714155"/>
            <a:ext cx="2857077" cy="966364"/>
          </a:xfrm>
          <a:prstGeom prst="wedgeRectCallout">
            <a:avLst>
              <a:gd name="adj1" fmla="val 31964"/>
              <a:gd name="adj2" fmla="val -293011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Перспективы науки и техники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9579610" cy="1382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Аспекты </a:t>
            </a:r>
            <a:r>
              <a:rPr lang="ru-RU" sz="4191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естественно-научной</a:t>
            </a:r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грамотности</a:t>
            </a: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5525082" y="2773046"/>
            <a:ext cx="2668005" cy="966364"/>
          </a:xfrm>
          <a:prstGeom prst="wedgeRectCallout">
            <a:avLst>
              <a:gd name="adj1" fmla="val -138509"/>
              <a:gd name="adj2" fmla="val -7779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Природные ресурсы</a:t>
            </a: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4884342" y="1460051"/>
            <a:ext cx="3140682" cy="1102916"/>
          </a:xfrm>
          <a:prstGeom prst="wedgeRectCallout">
            <a:avLst>
              <a:gd name="adj1" fmla="val -78716"/>
              <a:gd name="adj2" fmla="val 15543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Здоровье и его нарушения</a:t>
            </a: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798301" y="4128057"/>
            <a:ext cx="2857077" cy="966364"/>
          </a:xfrm>
          <a:prstGeom prst="wedgeRectCallout">
            <a:avLst>
              <a:gd name="adj1" fmla="val 55125"/>
              <a:gd name="adj2" fmla="val -146271"/>
            </a:avLst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Факторы риска</a:t>
            </a:r>
          </a:p>
        </p:txBody>
      </p:sp>
      <p:graphicFrame>
        <p:nvGraphicFramePr>
          <p:cNvPr id="5" name="Схема 4"/>
          <p:cNvGraphicFramePr/>
          <p:nvPr/>
        </p:nvGraphicFramePr>
        <p:xfrm>
          <a:off x="840317" y="1512570"/>
          <a:ext cx="3518827" cy="209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Содержимое 3" descr="Glob.jpg"/>
          <p:cNvPicPr>
            <a:picLocks noChangeAspect="1"/>
          </p:cNvPicPr>
          <p:nvPr/>
        </p:nvPicPr>
        <p:blipFill>
          <a:blip r:embed="rId8" cstate="print">
            <a:lum bright="2000" contrast="4000"/>
          </a:blip>
          <a:srcRect r="3380" b="3753"/>
          <a:stretch>
            <a:fillRect/>
          </a:stretch>
        </p:blipFill>
        <p:spPr>
          <a:xfrm>
            <a:off x="4789805" y="5217316"/>
            <a:ext cx="3655378" cy="2345534"/>
          </a:xfrm>
          <a:prstGeom prst="rect">
            <a:avLst/>
          </a:prstGeom>
        </p:spPr>
      </p:pic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210079" y="84032"/>
            <a:ext cx="9369531" cy="117852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8. Контекст: здоровье </a:t>
            </a:r>
            <a:b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</a:br>
            <a:r>
              <a:rPr lang="ru-RU" sz="3529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и его нарушение</a:t>
            </a: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2" cstate="print"/>
          <a:srcRect t="53336"/>
          <a:stretch/>
        </p:blipFill>
        <p:spPr>
          <a:xfrm>
            <a:off x="168064" y="11064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2" cstate="print"/>
          <a:srcRect t="1" b="47299"/>
          <a:stretch/>
        </p:blipFill>
        <p:spPr>
          <a:xfrm flipH="1">
            <a:off x="6050280" y="9243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148433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1624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3" name="Содержимое 13"/>
          <p:cNvSpPr>
            <a:spLocks noGrp="1"/>
          </p:cNvSpPr>
          <p:nvPr>
            <p:ph idx="1"/>
          </p:nvPr>
        </p:nvSpPr>
        <p:spPr>
          <a:xfrm>
            <a:off x="560211" y="2212833"/>
            <a:ext cx="4383652" cy="4598984"/>
          </a:xfrm>
        </p:spPr>
        <p:txBody>
          <a:bodyPr>
            <a:normAutofit fontScale="92500" lnSpcReduction="10000"/>
          </a:bodyPr>
          <a:lstStyle/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личном уровне: поддержание здоровья, осознание последствий несчастных случаев, вопросы питания.</a:t>
            </a:r>
          </a:p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местном / государственном уровне: контроль распространения заболеваний, передача опыта ЗОЖ…</a:t>
            </a:r>
          </a:p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На глобальном уровне: эпидемия, распространение инфекционных заболеваний</a:t>
            </a:r>
          </a:p>
        </p:txBody>
      </p:sp>
      <p:pic>
        <p:nvPicPr>
          <p:cNvPr id="21" name="Рисунок 20" descr="KijoRq6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24233" y="5682641"/>
            <a:ext cx="3330328" cy="1635909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6121013" y="6078061"/>
            <a:ext cx="2971913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БИОЛОГИЯ</a:t>
            </a:r>
          </a:p>
        </p:txBody>
      </p:sp>
      <p:sp>
        <p:nvSpPr>
          <p:cNvPr id="23" name="Содержимое 13"/>
          <p:cNvSpPr txBox="1">
            <a:spLocks/>
          </p:cNvSpPr>
          <p:nvPr/>
        </p:nvSpPr>
        <p:spPr>
          <a:xfrm>
            <a:off x="5118929" y="2205832"/>
            <a:ext cx="4460681" cy="4742537"/>
          </a:xfrm>
          <a:prstGeom prst="rect">
            <a:avLst/>
          </a:prstGeom>
        </p:spPr>
        <p:txBody>
          <a:bodyPr vert="horz" lIns="100838" tIns="50419" rIns="100838" bIns="50419" rtlCol="0">
            <a:normAutofit/>
          </a:bodyPr>
          <a:lstStyle/>
          <a:p>
            <a:pPr defTabSz="1008400">
              <a:lnSpc>
                <a:spcPct val="90000"/>
              </a:lnSpc>
              <a:spcBef>
                <a:spcPts val="1103"/>
              </a:spcBef>
              <a:defRPr/>
            </a:pPr>
            <a:r>
              <a:rPr lang="ru-RU" sz="24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Владение приемами оказания первой помощи, рациональной организации труда и отдыха, выращивания и ухода</a:t>
            </a:r>
            <a:br>
              <a:rPr lang="ru-RU" sz="24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за культурными растениями</a:t>
            </a:r>
            <a:br>
              <a:rPr lang="ru-RU" sz="24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42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домашними животными. Основы экологической грамотности, ценностное отношение к живой природе и пр.</a:t>
            </a:r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 descr="Green-Leaves-Transparent-Backgroun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04188" y="926286"/>
            <a:ext cx="10083800" cy="288858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579610" cy="1382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Аспекты </a:t>
            </a:r>
            <a:r>
              <a:rPr lang="ru-RU" sz="4191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естественно-научной</a:t>
            </a:r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грамотности</a:t>
            </a:r>
          </a:p>
        </p:txBody>
      </p:sp>
      <p:sp>
        <p:nvSpPr>
          <p:cNvPr id="8" name="Прямоугольная выноска 7"/>
          <p:cNvSpPr/>
          <p:nvPr/>
        </p:nvSpPr>
        <p:spPr>
          <a:xfrm>
            <a:off x="5167947" y="3476810"/>
            <a:ext cx="3644874" cy="1355012"/>
          </a:xfrm>
          <a:prstGeom prst="wedgeRectCallout">
            <a:avLst>
              <a:gd name="adj1" fmla="val -91535"/>
              <a:gd name="adj2" fmla="val -110466"/>
            </a:avLst>
          </a:prstGeom>
          <a:solidFill>
            <a:srgbClr val="C0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Способность оценивать </a:t>
            </a:r>
            <a:b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разрабатывать научные методы исследования</a:t>
            </a:r>
          </a:p>
        </p:txBody>
      </p:sp>
      <p:sp>
        <p:nvSpPr>
          <p:cNvPr id="9" name="Прямоугольная выноска 8"/>
          <p:cNvSpPr/>
          <p:nvPr/>
        </p:nvSpPr>
        <p:spPr>
          <a:xfrm>
            <a:off x="5304500" y="1670130"/>
            <a:ext cx="3245722" cy="1155435"/>
          </a:xfrm>
          <a:prstGeom prst="wedgeRectCallout">
            <a:avLst>
              <a:gd name="adj1" fmla="val -93527"/>
              <a:gd name="adj2" fmla="val -16102"/>
            </a:avLst>
          </a:prstGeom>
          <a:solidFill>
            <a:srgbClr val="C0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Способность научно объяснять явления</a:t>
            </a: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609230" y="4632245"/>
            <a:ext cx="4054528" cy="1144931"/>
          </a:xfrm>
          <a:prstGeom prst="wedgeRectCallout">
            <a:avLst>
              <a:gd name="adj1" fmla="val 38545"/>
              <a:gd name="adj2" fmla="val -185721"/>
            </a:avLst>
          </a:prstGeom>
          <a:solidFill>
            <a:srgbClr val="C00000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Способность </a:t>
            </a:r>
            <a:b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98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научно интерпретировать данные и доказательства</a:t>
            </a:r>
          </a:p>
        </p:txBody>
      </p:sp>
      <p:pic>
        <p:nvPicPr>
          <p:cNvPr id="13" name="Содержимое 3" descr="Glob.jpg"/>
          <p:cNvPicPr>
            <a:picLocks noChangeAspect="1"/>
          </p:cNvPicPr>
          <p:nvPr/>
        </p:nvPicPr>
        <p:blipFill>
          <a:blip r:embed="rId3" cstate="print">
            <a:lum bright="2000" contrast="4000"/>
          </a:blip>
          <a:srcRect r="3380" b="3753"/>
          <a:stretch>
            <a:fillRect/>
          </a:stretch>
        </p:blipFill>
        <p:spPr>
          <a:xfrm>
            <a:off x="4789805" y="5217316"/>
            <a:ext cx="3655378" cy="2345534"/>
          </a:xfrm>
          <a:prstGeom prst="rect">
            <a:avLst/>
          </a:prstGeom>
        </p:spPr>
      </p:pic>
      <p:graphicFrame>
        <p:nvGraphicFramePr>
          <p:cNvPr id="19" name="Схема 18"/>
          <p:cNvGraphicFramePr/>
          <p:nvPr/>
        </p:nvGraphicFramePr>
        <p:xfrm>
          <a:off x="651246" y="1512571"/>
          <a:ext cx="3728906" cy="2090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5055906" y="1162439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2" cstate="print"/>
          <a:srcRect t="53336"/>
          <a:stretch/>
        </p:blipFill>
        <p:spPr>
          <a:xfrm>
            <a:off x="168064" y="1251265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2" cstate="print"/>
          <a:srcRect t="1" b="47299"/>
          <a:stretch/>
        </p:blipFill>
        <p:spPr>
          <a:xfrm flipH="1">
            <a:off x="6050280" y="1069196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1293280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1307286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10079" y="84032"/>
            <a:ext cx="9369531" cy="104272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088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9. Компетенции: способность научно интерпретировать данные и доказательства</a:t>
            </a:r>
          </a:p>
        </p:txBody>
      </p:sp>
      <p:sp>
        <p:nvSpPr>
          <p:cNvPr id="13" name="Содержимое 13"/>
          <p:cNvSpPr>
            <a:spLocks noGrp="1"/>
          </p:cNvSpPr>
          <p:nvPr>
            <p:ph idx="1"/>
          </p:nvPr>
        </p:nvSpPr>
        <p:spPr>
          <a:xfrm>
            <a:off x="560211" y="2347177"/>
            <a:ext cx="4383652" cy="4598984"/>
          </a:xfrm>
        </p:spPr>
        <p:txBody>
          <a:bodyPr>
            <a:normAutofit/>
          </a:bodyPr>
          <a:lstStyle/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Преобразовывать данные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помощью различного способа представления данных. Анализировать </a:t>
            </a:r>
            <a:b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 интерпретировать, делать заключения.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Определять условия задач, доказательства, рассуждения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 научных текстах </a:t>
            </a:r>
            <a: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&lt;…&gt;</a:t>
            </a:r>
          </a:p>
          <a:p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Оценивать научные рассуждения из разных источников (газеты, интернет, журналы)</a:t>
            </a:r>
          </a:p>
        </p:txBody>
      </p:sp>
      <p:pic>
        <p:nvPicPr>
          <p:cNvPr id="12" name="Рисунок 11" descr="KijoRq6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2692" y="6134312"/>
            <a:ext cx="2815062" cy="138280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318465" y="6392168"/>
            <a:ext cx="2481729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ХИМИЯ</a:t>
            </a:r>
          </a:p>
        </p:txBody>
      </p:sp>
      <p:sp>
        <p:nvSpPr>
          <p:cNvPr id="21" name="Содержимое 13"/>
          <p:cNvSpPr txBox="1">
            <a:spLocks/>
          </p:cNvSpPr>
          <p:nvPr/>
        </p:nvSpPr>
        <p:spPr>
          <a:xfrm>
            <a:off x="5118929" y="2420705"/>
            <a:ext cx="4649752" cy="4598984"/>
          </a:xfrm>
          <a:prstGeom prst="rect">
            <a:avLst/>
          </a:prstGeom>
        </p:spPr>
        <p:txBody>
          <a:bodyPr vert="horz" lIns="100838" tIns="50419" rIns="100838" bIns="50419" rtlCol="0">
            <a:normAutofit/>
          </a:bodyPr>
          <a:lstStyle/>
          <a:p>
            <a:pPr defTabSz="1008400">
              <a:lnSpc>
                <a:spcPct val="90000"/>
              </a:lnSpc>
              <a:spcBef>
                <a:spcPts val="1103"/>
              </a:spcBef>
              <a:defRPr/>
            </a:pPr>
            <a:r>
              <a:rPr lang="ru-RU" sz="2206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Следовать</a:t>
            </a: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правилам пользования химической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посудой и оборудованием, правилам обращения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с веществами по инструкции 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для химического опыта,</a:t>
            </a:r>
            <a:br>
              <a:rPr lang="en-US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206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 котором надо собрать или получить вещество, проводить реакции, чтобы подтвердить состав вещества. Проводить, наблюдать и описывать химические эксперименты</a:t>
            </a:r>
          </a:p>
        </p:txBody>
      </p:sp>
      <p:pic>
        <p:nvPicPr>
          <p:cNvPr id="22" name="Рисунок 21" descr="Microscope-ic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16266" y="4981932"/>
            <a:ext cx="1014913" cy="1014913"/>
          </a:xfrm>
          <a:prstGeom prst="rect">
            <a:avLst/>
          </a:prstGeom>
        </p:spPr>
      </p:pic>
    </p:spTree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Green-Leaves-Transparent-Backgroun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485033" y="4253690"/>
            <a:ext cx="10083800" cy="2888589"/>
          </a:xfrm>
          <a:prstGeom prst="rect">
            <a:avLst/>
          </a:prstGeom>
        </p:spPr>
      </p:pic>
      <p:sp>
        <p:nvSpPr>
          <p:cNvPr id="16" name="Прямоугольная выноска 15"/>
          <p:cNvSpPr/>
          <p:nvPr/>
        </p:nvSpPr>
        <p:spPr>
          <a:xfrm>
            <a:off x="5714153" y="3004133"/>
            <a:ext cx="3508323" cy="1817184"/>
          </a:xfrm>
          <a:prstGeom prst="wedgeRectCallout">
            <a:avLst>
              <a:gd name="adj1" fmla="val -78236"/>
              <a:gd name="adj2" fmla="val -48431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Эпистемологические</a:t>
            </a: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– постановка гипотезы, цели, задачи исследования, ценность науки и пр.</a:t>
            </a:r>
          </a:p>
          <a:p>
            <a:pPr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Их роль в доказательстве научного знания</a:t>
            </a:r>
          </a:p>
        </p:txBody>
      </p:sp>
      <p:pic>
        <p:nvPicPr>
          <p:cNvPr id="13" name="Содержимое 3" descr="Glob.jpg"/>
          <p:cNvPicPr>
            <a:picLocks noChangeAspect="1"/>
          </p:cNvPicPr>
          <p:nvPr/>
        </p:nvPicPr>
        <p:blipFill>
          <a:blip r:embed="rId3" cstate="print">
            <a:lum bright="2000" contrast="4000"/>
          </a:blip>
          <a:srcRect r="3380" b="7121"/>
          <a:stretch>
            <a:fillRect/>
          </a:stretch>
        </p:blipFill>
        <p:spPr>
          <a:xfrm>
            <a:off x="4836708" y="5299396"/>
            <a:ext cx="3655378" cy="226345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579610" cy="1382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Аспекты </a:t>
            </a:r>
            <a:r>
              <a:rPr lang="ru-RU" sz="4191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естественно-научной</a:t>
            </a:r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грамотности</a:t>
            </a: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661748" y="4989382"/>
            <a:ext cx="4548215" cy="945355"/>
          </a:xfrm>
          <a:prstGeom prst="wedgeRectCallout">
            <a:avLst>
              <a:gd name="adj1" fmla="val 34619"/>
              <a:gd name="adj2" fmla="val -291277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378150" indent="-378150"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Предметные</a:t>
            </a:r>
          </a:p>
          <a:p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1. Знания о биологических системах.</a:t>
            </a:r>
          </a:p>
          <a:p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2. Земные и космические системы</a:t>
            </a: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5871712" y="1575595"/>
            <a:ext cx="3508323" cy="1207954"/>
          </a:xfrm>
          <a:prstGeom prst="wedgeRectCallout">
            <a:avLst>
              <a:gd name="adj1" fmla="val -83326"/>
              <a:gd name="adj2" fmla="val 59395"/>
            </a:avLst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Процессуальные</a:t>
            </a:r>
            <a:b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(процедурные) – переменные, измерения, способы оценки…</a:t>
            </a:r>
          </a:p>
        </p:txBody>
      </p:sp>
      <p:graphicFrame>
        <p:nvGraphicFramePr>
          <p:cNvPr id="10" name="Схема 9"/>
          <p:cNvGraphicFramePr/>
          <p:nvPr/>
        </p:nvGraphicFramePr>
        <p:xfrm>
          <a:off x="945355" y="1407531"/>
          <a:ext cx="4682812" cy="3270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17" name="Рисунок 16" descr="18473185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41935" y="1524296"/>
            <a:ext cx="1312540" cy="863651"/>
          </a:xfrm>
          <a:prstGeom prst="rect">
            <a:avLst/>
          </a:prstGeom>
        </p:spPr>
      </p:pic>
    </p:spTree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>
            <a:off x="4782803" y="1120423"/>
            <a:ext cx="61247" cy="601970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 descr="nTEEaqgGc.png"/>
          <p:cNvPicPr>
            <a:picLocks noChangeAspect="1"/>
          </p:cNvPicPr>
          <p:nvPr/>
        </p:nvPicPr>
        <p:blipFill rotWithShape="1">
          <a:blip r:embed="rId2" cstate="print"/>
          <a:srcRect t="53336"/>
          <a:stretch/>
        </p:blipFill>
        <p:spPr>
          <a:xfrm>
            <a:off x="168064" y="840317"/>
            <a:ext cx="3765381" cy="1373560"/>
          </a:xfrm>
          <a:prstGeom prst="rect">
            <a:avLst/>
          </a:prstGeom>
        </p:spPr>
      </p:pic>
      <p:pic>
        <p:nvPicPr>
          <p:cNvPr id="16" name="Рисунок 15" descr="nTEEaqgGc.png"/>
          <p:cNvPicPr>
            <a:picLocks noChangeAspect="1"/>
          </p:cNvPicPr>
          <p:nvPr/>
        </p:nvPicPr>
        <p:blipFill rotWithShape="1">
          <a:blip r:embed="rId2" cstate="print"/>
          <a:srcRect t="1" b="47299"/>
          <a:stretch/>
        </p:blipFill>
        <p:spPr>
          <a:xfrm flipH="1">
            <a:off x="6050280" y="658248"/>
            <a:ext cx="3907473" cy="164533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04166" y="882332"/>
            <a:ext cx="1944507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en-US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PISA</a:t>
            </a:r>
            <a:endParaRPr lang="ru-RU" sz="5955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030378" y="896338"/>
            <a:ext cx="2300758" cy="1018227"/>
          </a:xfrm>
          <a:prstGeom prst="rect">
            <a:avLst/>
          </a:prstGeom>
          <a:noFill/>
        </p:spPr>
        <p:txBody>
          <a:bodyPr wrap="none" lIns="100838" tIns="50419" rIns="100838" bIns="50419">
            <a:spAutoFit/>
          </a:bodyPr>
          <a:lstStyle/>
          <a:p>
            <a:pPr algn="ctr"/>
            <a:r>
              <a:rPr lang="ru-RU" sz="5955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ФГОС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210079" y="84032"/>
            <a:ext cx="9369531" cy="7032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3970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ПРИМЕР 10. Предметные знания</a:t>
            </a:r>
          </a:p>
        </p:txBody>
      </p:sp>
      <p:sp>
        <p:nvSpPr>
          <p:cNvPr id="13" name="Содержимое 13"/>
          <p:cNvSpPr>
            <a:spLocks noGrp="1"/>
          </p:cNvSpPr>
          <p:nvPr>
            <p:ph idx="1"/>
          </p:nvPr>
        </p:nvSpPr>
        <p:spPr>
          <a:xfrm>
            <a:off x="581219" y="2048273"/>
            <a:ext cx="4383652" cy="4455428"/>
          </a:xfrm>
        </p:spPr>
        <p:txBody>
          <a:bodyPr>
            <a:normAutofit/>
          </a:bodyPr>
          <a:lstStyle/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Земля в космосе: гравитация, солнечные системы, галактики.</a:t>
            </a:r>
          </a:p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История и размеры вселенной: световой год, теория Большого взрыва</a:t>
            </a:r>
          </a:p>
        </p:txBody>
      </p:sp>
      <p:sp>
        <p:nvSpPr>
          <p:cNvPr id="12" name="Содержимое 13"/>
          <p:cNvSpPr txBox="1">
            <a:spLocks/>
          </p:cNvSpPr>
          <p:nvPr/>
        </p:nvSpPr>
        <p:spPr>
          <a:xfrm>
            <a:off x="5118929" y="2237344"/>
            <a:ext cx="4383652" cy="4455428"/>
          </a:xfrm>
          <a:prstGeom prst="rect">
            <a:avLst/>
          </a:prstGeom>
        </p:spPr>
        <p:txBody>
          <a:bodyPr vert="horz" lIns="100838" tIns="50419" rIns="100838" bIns="50419" rtlCol="0">
            <a:normAutofit/>
          </a:bodyPr>
          <a:lstStyle/>
          <a:p>
            <a:pPr defTabSz="1008400">
              <a:lnSpc>
                <a:spcPct val="90000"/>
              </a:lnSpc>
              <a:spcBef>
                <a:spcPts val="1103"/>
              </a:spcBef>
              <a:defRPr/>
            </a:pPr>
            <a:endParaRPr lang="ru-RU" sz="3088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Рисунок 13" descr="KijoRq6rT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56595" y="5745665"/>
            <a:ext cx="3466305" cy="138280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714153" y="6003521"/>
            <a:ext cx="3151188" cy="567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88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АСТРОНОМИЯ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905350" y="1943232"/>
            <a:ext cx="4810813" cy="3758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Знания о строении Солнечной системы, эволюции звезд и Вселенной, </a:t>
            </a:r>
            <a:r>
              <a:rPr lang="ru-RU" sz="2647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простра-нственно-временных</a:t>
            </a:r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масштабах Вселенной. Понимание явлений </a:t>
            </a:r>
            <a:b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во Вселенной. Владение основными терминами </a:t>
            </a:r>
            <a:r>
              <a:rPr lang="en-US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&lt;</a:t>
            </a:r>
            <a:r>
              <a:rPr lang="ru-RU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647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647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telescope_PNG5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51510" y="4719779"/>
            <a:ext cx="1982998" cy="2634943"/>
          </a:xfrm>
          <a:prstGeom prst="rect">
            <a:avLst/>
          </a:prstGeom>
        </p:spPr>
      </p:pic>
    </p:spTree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Green-Leaves-Transparent-Backgroun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15914" y="1172529"/>
            <a:ext cx="10083800" cy="2888589"/>
          </a:xfrm>
          <a:prstGeom prst="rect">
            <a:avLst/>
          </a:prstGeom>
        </p:spPr>
      </p:pic>
      <p:sp>
        <p:nvSpPr>
          <p:cNvPr id="16" name="Прямоугольная выноска 15"/>
          <p:cNvSpPr/>
          <p:nvPr/>
        </p:nvSpPr>
        <p:spPr>
          <a:xfrm>
            <a:off x="5399034" y="3329755"/>
            <a:ext cx="3151189" cy="1659625"/>
          </a:xfrm>
          <a:prstGeom prst="wedgeRectCallout">
            <a:avLst>
              <a:gd name="adj1" fmla="val -78236"/>
              <a:gd name="adj2" fmla="val -48431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Осведомленность </a:t>
            </a:r>
            <a:b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 вопросах защиты окружающей среды</a:t>
            </a:r>
          </a:p>
        </p:txBody>
      </p:sp>
      <p:pic>
        <p:nvPicPr>
          <p:cNvPr id="13" name="Содержимое 3" descr="Glob.jpg"/>
          <p:cNvPicPr>
            <a:picLocks noChangeAspect="1"/>
          </p:cNvPicPr>
          <p:nvPr/>
        </p:nvPicPr>
        <p:blipFill>
          <a:blip r:embed="rId3" cstate="print">
            <a:lum bright="2000" contrast="4000"/>
          </a:blip>
          <a:srcRect r="3380" b="3753"/>
          <a:stretch>
            <a:fillRect/>
          </a:stretch>
        </p:blipFill>
        <p:spPr>
          <a:xfrm>
            <a:off x="4789805" y="5217316"/>
            <a:ext cx="3655378" cy="234553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579610" cy="138217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Аспекты </a:t>
            </a:r>
            <a:r>
              <a:rPr lang="ru-RU" sz="4191" b="1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естественно-научной</a:t>
            </a:r>
            <a:r>
              <a:rPr lang="ru-RU" sz="4191" b="1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ea typeface="+mj-ea"/>
                <a:cs typeface="Arial" pitchFamily="34" charset="0"/>
              </a:rPr>
              <a:t> грамотности</a:t>
            </a:r>
          </a:p>
        </p:txBody>
      </p:sp>
      <p:sp>
        <p:nvSpPr>
          <p:cNvPr id="11" name="Прямоугольная выноска 10"/>
          <p:cNvSpPr/>
          <p:nvPr/>
        </p:nvSpPr>
        <p:spPr>
          <a:xfrm>
            <a:off x="661749" y="4789806"/>
            <a:ext cx="4138561" cy="1144931"/>
          </a:xfrm>
          <a:prstGeom prst="wedgeRectCallout">
            <a:avLst>
              <a:gd name="adj1" fmla="val -8337"/>
              <a:gd name="adj2" fmla="val -188525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378150" indent="-378150"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Принятие и разделение </a:t>
            </a:r>
            <a:b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ценности научного подхода </a:t>
            </a:r>
            <a:b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к исследованиям</a:t>
            </a: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5871712" y="1733153"/>
            <a:ext cx="3235220" cy="1050396"/>
          </a:xfrm>
          <a:prstGeom prst="wedgeRectCallout">
            <a:avLst>
              <a:gd name="adj1" fmla="val -83326"/>
              <a:gd name="adj2" fmla="val 59395"/>
            </a:avLst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Интерес к науке </a:t>
            </a:r>
            <a:b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1764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 технологиям</a:t>
            </a:r>
          </a:p>
        </p:txBody>
      </p:sp>
      <p:graphicFrame>
        <p:nvGraphicFramePr>
          <p:cNvPr id="17" name="Схема 16"/>
          <p:cNvGraphicFramePr/>
          <p:nvPr/>
        </p:nvGraphicFramePr>
        <p:xfrm>
          <a:off x="808807" y="1449547"/>
          <a:ext cx="4275110" cy="2783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Rectangle 420"/>
          <p:cNvSpPr>
            <a:spLocks noChangeArrowheads="1"/>
          </p:cNvSpPr>
          <p:nvPr/>
        </p:nvSpPr>
        <p:spPr bwMode="auto">
          <a:xfrm>
            <a:off x="692206" y="2294896"/>
            <a:ext cx="7773985" cy="891305"/>
          </a:xfrm>
          <a:prstGeom prst="rect">
            <a:avLst/>
          </a:prstGeom>
          <a:solidFill>
            <a:srgbClr val="95B3D7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745" name="Rectangle 370"/>
          <p:cNvSpPr>
            <a:spLocks noChangeArrowheads="1"/>
          </p:cNvSpPr>
          <p:nvPr/>
        </p:nvSpPr>
        <p:spPr bwMode="auto">
          <a:xfrm>
            <a:off x="699361" y="1351510"/>
            <a:ext cx="7766830" cy="924347"/>
          </a:xfrm>
          <a:prstGeom prst="rect">
            <a:avLst/>
          </a:prstGeom>
          <a:solidFill>
            <a:srgbClr val="0099CC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endParaRPr lang="ru-RU" sz="1985"/>
          </a:p>
        </p:txBody>
      </p:sp>
      <p:sp>
        <p:nvSpPr>
          <p:cNvPr id="24" name="Заголовок 1"/>
          <p:cNvSpPr>
            <a:spLocks noGrp="1"/>
          </p:cNvSpPr>
          <p:nvPr>
            <p:ph type="title"/>
          </p:nvPr>
        </p:nvSpPr>
        <p:spPr>
          <a:xfrm>
            <a:off x="-1" y="84032"/>
            <a:ext cx="9579611" cy="1168311"/>
          </a:xfrm>
          <a:solidFill>
            <a:schemeClr val="bg1"/>
          </a:solidFill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Уровни </a:t>
            </a:r>
            <a:r>
              <a:rPr lang="ru-RU" sz="3970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естественно-научной</a:t>
            </a:r>
            <a:b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97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грамотности</a:t>
            </a:r>
          </a:p>
        </p:txBody>
      </p:sp>
      <p:grpSp>
        <p:nvGrpSpPr>
          <p:cNvPr id="2" name="Group 355"/>
          <p:cNvGrpSpPr>
            <a:grpSpLocks noChangeAspect="1"/>
          </p:cNvGrpSpPr>
          <p:nvPr/>
        </p:nvGrpSpPr>
        <p:grpSpPr bwMode="auto">
          <a:xfrm>
            <a:off x="5931236" y="406153"/>
            <a:ext cx="3005882" cy="6330623"/>
            <a:chOff x="876" y="815"/>
            <a:chExt cx="1717" cy="3048"/>
          </a:xfrm>
        </p:grpSpPr>
        <p:grpSp>
          <p:nvGrpSpPr>
            <p:cNvPr id="3" name="Group 556"/>
            <p:cNvGrpSpPr>
              <a:grpSpLocks/>
            </p:cNvGrpSpPr>
            <p:nvPr/>
          </p:nvGrpSpPr>
          <p:grpSpPr bwMode="auto">
            <a:xfrm>
              <a:off x="876" y="815"/>
              <a:ext cx="1717" cy="2195"/>
              <a:chOff x="876" y="815"/>
              <a:chExt cx="1717" cy="2195"/>
            </a:xfrm>
          </p:grpSpPr>
          <p:sp>
            <p:nvSpPr>
              <p:cNvPr id="66916" name="Rectangle 356"/>
              <p:cNvSpPr>
                <a:spLocks noChangeArrowheads="1"/>
              </p:cNvSpPr>
              <p:nvPr/>
            </p:nvSpPr>
            <p:spPr bwMode="auto">
              <a:xfrm>
                <a:off x="876" y="815"/>
                <a:ext cx="27" cy="12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1654">
                    <a:solidFill>
                      <a:srgbClr val="000000"/>
                    </a:solidFill>
                    <a:latin typeface="Calibri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18" name="Rectangle 358"/>
              <p:cNvSpPr>
                <a:spLocks noChangeArrowheads="1"/>
              </p:cNvSpPr>
              <p:nvPr/>
            </p:nvSpPr>
            <p:spPr bwMode="auto">
              <a:xfrm>
                <a:off x="133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0" name="Rectangle 360"/>
              <p:cNvSpPr>
                <a:spLocks noChangeArrowheads="1"/>
              </p:cNvSpPr>
              <p:nvPr/>
            </p:nvSpPr>
            <p:spPr bwMode="auto">
              <a:xfrm>
                <a:off x="1761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2" name="Rectangle 362"/>
              <p:cNvSpPr>
                <a:spLocks noChangeArrowheads="1"/>
              </p:cNvSpPr>
              <p:nvPr/>
            </p:nvSpPr>
            <p:spPr bwMode="auto">
              <a:xfrm>
                <a:off x="2198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3" name="Rectangle 363"/>
              <p:cNvSpPr>
                <a:spLocks noChangeArrowheads="1"/>
              </p:cNvSpPr>
              <p:nvPr/>
            </p:nvSpPr>
            <p:spPr bwMode="auto">
              <a:xfrm>
                <a:off x="2475" y="932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5" name="Rectangle 365"/>
              <p:cNvSpPr>
                <a:spLocks noChangeArrowheads="1"/>
              </p:cNvSpPr>
              <p:nvPr/>
            </p:nvSpPr>
            <p:spPr bwMode="auto">
              <a:xfrm>
                <a:off x="1409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7" name="Rectangle 367"/>
              <p:cNvSpPr>
                <a:spLocks noChangeArrowheads="1"/>
              </p:cNvSpPr>
              <p:nvPr/>
            </p:nvSpPr>
            <p:spPr bwMode="auto">
              <a:xfrm>
                <a:off x="1846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29" name="Rectangle 369"/>
              <p:cNvSpPr>
                <a:spLocks noChangeArrowheads="1"/>
              </p:cNvSpPr>
              <p:nvPr/>
            </p:nvSpPr>
            <p:spPr bwMode="auto">
              <a:xfrm>
                <a:off x="2283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0" name="Rectangle 370"/>
              <p:cNvSpPr>
                <a:spLocks noChangeArrowheads="1"/>
              </p:cNvSpPr>
              <p:nvPr/>
            </p:nvSpPr>
            <p:spPr bwMode="auto">
              <a:xfrm>
                <a:off x="2358" y="1273"/>
                <a:ext cx="234" cy="117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1" name="Rectangle 371"/>
              <p:cNvSpPr>
                <a:spLocks noChangeArrowheads="1"/>
              </p:cNvSpPr>
              <p:nvPr/>
            </p:nvSpPr>
            <p:spPr bwMode="auto">
              <a:xfrm>
                <a:off x="2358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2" name="Rectangle 372"/>
              <p:cNvSpPr>
                <a:spLocks noChangeArrowheads="1"/>
              </p:cNvSpPr>
              <p:nvPr/>
            </p:nvSpPr>
            <p:spPr bwMode="auto">
              <a:xfrm>
                <a:off x="2539" y="1390"/>
                <a:ext cx="53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3" name="Rectangle 373"/>
              <p:cNvSpPr>
                <a:spLocks noChangeArrowheads="1"/>
              </p:cNvSpPr>
              <p:nvPr/>
            </p:nvSpPr>
            <p:spPr bwMode="auto">
              <a:xfrm>
                <a:off x="2411" y="1390"/>
                <a:ext cx="128" cy="331"/>
              </a:xfrm>
              <a:prstGeom prst="rect">
                <a:avLst/>
              </a:prstGeom>
              <a:solidFill>
                <a:srgbClr val="0099CC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34" name="Rectangle 374"/>
              <p:cNvSpPr>
                <a:spLocks noChangeArrowheads="1"/>
              </p:cNvSpPr>
              <p:nvPr/>
            </p:nvSpPr>
            <p:spPr bwMode="auto">
              <a:xfrm>
                <a:off x="2422" y="1379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6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35" name="Rectangle 375"/>
              <p:cNvSpPr>
                <a:spLocks noChangeArrowheads="1"/>
              </p:cNvSpPr>
              <p:nvPr/>
            </p:nvSpPr>
            <p:spPr bwMode="auto">
              <a:xfrm>
                <a:off x="2517" y="1379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47" name="Picture 387"/>
              <p:cNvPicPr>
                <a:picLocks noChangeAspect="1" noChangeArrowheads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1484" y="1262"/>
                <a:ext cx="10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59" name="Picture 399"/>
              <p:cNvPicPr>
                <a:picLocks noChangeAspect="1"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921" y="1262"/>
                <a:ext cx="1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70" name="Picture 410"/>
              <p:cNvPicPr>
                <a:picLocks noChangeAspect="1"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2336" y="1262"/>
                <a:ext cx="22" cy="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6971" name="Rectangle 411"/>
              <p:cNvSpPr>
                <a:spLocks noChangeArrowheads="1"/>
              </p:cNvSpPr>
              <p:nvPr/>
            </p:nvSpPr>
            <p:spPr bwMode="auto">
              <a:xfrm>
                <a:off x="2358" y="1262"/>
                <a:ext cx="234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2" name="Rectangle 412"/>
              <p:cNvSpPr>
                <a:spLocks noChangeArrowheads="1"/>
              </p:cNvSpPr>
              <p:nvPr/>
            </p:nvSpPr>
            <p:spPr bwMode="auto">
              <a:xfrm>
                <a:off x="2592" y="1262"/>
                <a:ext cx="1" cy="1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3" name="Rectangle 413"/>
              <p:cNvSpPr>
                <a:spLocks noChangeArrowheads="1"/>
              </p:cNvSpPr>
              <p:nvPr/>
            </p:nvSpPr>
            <p:spPr bwMode="auto">
              <a:xfrm>
                <a:off x="2592" y="1273"/>
                <a:ext cx="1" cy="448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75" name="Rectangle 415"/>
              <p:cNvSpPr>
                <a:spLocks noChangeArrowheads="1"/>
              </p:cNvSpPr>
              <p:nvPr/>
            </p:nvSpPr>
            <p:spPr bwMode="auto">
              <a:xfrm>
                <a:off x="1409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7" name="Rectangle 417"/>
              <p:cNvSpPr>
                <a:spLocks noChangeArrowheads="1"/>
              </p:cNvSpPr>
              <p:nvPr/>
            </p:nvSpPr>
            <p:spPr bwMode="auto">
              <a:xfrm>
                <a:off x="1846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79" name="Rectangle 419"/>
              <p:cNvSpPr>
                <a:spLocks noChangeArrowheads="1"/>
              </p:cNvSpPr>
              <p:nvPr/>
            </p:nvSpPr>
            <p:spPr bwMode="auto">
              <a:xfrm>
                <a:off x="2283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0" name="Rectangle 420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95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1" name="Rectangle 421"/>
              <p:cNvSpPr>
                <a:spLocks noChangeArrowheads="1"/>
              </p:cNvSpPr>
              <p:nvPr/>
            </p:nvSpPr>
            <p:spPr bwMode="auto">
              <a:xfrm>
                <a:off x="2358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2" name="Rectangle 422"/>
              <p:cNvSpPr>
                <a:spLocks noChangeArrowheads="1"/>
              </p:cNvSpPr>
              <p:nvPr/>
            </p:nvSpPr>
            <p:spPr bwMode="auto">
              <a:xfrm>
                <a:off x="2539" y="1816"/>
                <a:ext cx="53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3" name="Rectangle 423"/>
              <p:cNvSpPr>
                <a:spLocks noChangeArrowheads="1"/>
              </p:cNvSpPr>
              <p:nvPr/>
            </p:nvSpPr>
            <p:spPr bwMode="auto">
              <a:xfrm>
                <a:off x="2411" y="1816"/>
                <a:ext cx="128" cy="341"/>
              </a:xfrm>
              <a:prstGeom prst="rect">
                <a:avLst/>
              </a:prstGeom>
              <a:solidFill>
                <a:srgbClr val="95B3D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6984" name="Rectangle 424"/>
              <p:cNvSpPr>
                <a:spLocks noChangeArrowheads="1"/>
              </p:cNvSpPr>
              <p:nvPr/>
            </p:nvSpPr>
            <p:spPr bwMode="auto">
              <a:xfrm>
                <a:off x="2422" y="1816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5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6985" name="Rectangle 425"/>
              <p:cNvSpPr>
                <a:spLocks noChangeArrowheads="1"/>
              </p:cNvSpPr>
              <p:nvPr/>
            </p:nvSpPr>
            <p:spPr bwMode="auto">
              <a:xfrm>
                <a:off x="2517" y="1816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6986" name="Picture 42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7" name="Picture 42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8" name="Picture 4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89" name="Picture 42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0" name="Picture 43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1" name="Picture 43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2" name="Picture 43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3" name="Picture 43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4" name="Picture 43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5" name="Picture 43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6" name="Picture 43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7" name="Picture 43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1721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8" name="Picture 43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6999" name="Picture 43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0" name="Picture 44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1" name="Picture 44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2" name="Picture 44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3" name="Picture 44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4" name="Picture 44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5" name="Picture 44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6" name="Picture 44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7" name="Picture 44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8" name="Picture 44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09" name="Picture 44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1721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0" name="Picture 45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1" name="Picture 45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2" name="Picture 45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3" name="Picture 45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4" name="Picture 45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5" name="Picture 45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6" name="Picture 45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76" y="1721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7" name="Picture 457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08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8" name="Picture 458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51" y="1721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19" name="Picture 459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94" y="1721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20" name="Picture 460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336" y="1721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21" name="Rectangle 461"/>
              <p:cNvSpPr>
                <a:spLocks noChangeArrowheads="1"/>
              </p:cNvSpPr>
              <p:nvPr/>
            </p:nvSpPr>
            <p:spPr bwMode="auto">
              <a:xfrm>
                <a:off x="2358" y="1721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2" name="Rectangle 462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3" name="Rectangle 463"/>
              <p:cNvSpPr>
                <a:spLocks noChangeArrowheads="1"/>
              </p:cNvSpPr>
              <p:nvPr/>
            </p:nvSpPr>
            <p:spPr bwMode="auto">
              <a:xfrm>
                <a:off x="2592" y="1721"/>
                <a:ext cx="1" cy="436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25" name="Rectangle 465"/>
              <p:cNvSpPr>
                <a:spLocks noChangeArrowheads="1"/>
              </p:cNvSpPr>
              <p:nvPr/>
            </p:nvSpPr>
            <p:spPr bwMode="auto">
              <a:xfrm>
                <a:off x="1409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7" name="Rectangle 467"/>
              <p:cNvSpPr>
                <a:spLocks noChangeArrowheads="1"/>
              </p:cNvSpPr>
              <p:nvPr/>
            </p:nvSpPr>
            <p:spPr bwMode="auto">
              <a:xfrm>
                <a:off x="1846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29" name="Rectangle 469"/>
              <p:cNvSpPr>
                <a:spLocks noChangeArrowheads="1"/>
              </p:cNvSpPr>
              <p:nvPr/>
            </p:nvSpPr>
            <p:spPr bwMode="auto">
              <a:xfrm>
                <a:off x="2283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0" name="Rectangle 470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96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1" name="Rectangle 471"/>
              <p:cNvSpPr>
                <a:spLocks noChangeArrowheads="1"/>
              </p:cNvSpPr>
              <p:nvPr/>
            </p:nvSpPr>
            <p:spPr bwMode="auto">
              <a:xfrm>
                <a:off x="2358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2" name="Rectangle 472"/>
              <p:cNvSpPr>
                <a:spLocks noChangeArrowheads="1"/>
              </p:cNvSpPr>
              <p:nvPr/>
            </p:nvSpPr>
            <p:spPr bwMode="auto">
              <a:xfrm>
                <a:off x="2539" y="2253"/>
                <a:ext cx="53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3" name="Rectangle 473"/>
              <p:cNvSpPr>
                <a:spLocks noChangeArrowheads="1"/>
              </p:cNvSpPr>
              <p:nvPr/>
            </p:nvSpPr>
            <p:spPr bwMode="auto">
              <a:xfrm>
                <a:off x="2411" y="2253"/>
                <a:ext cx="128" cy="341"/>
              </a:xfrm>
              <a:prstGeom prst="rect">
                <a:avLst/>
              </a:prstGeom>
              <a:solidFill>
                <a:srgbClr val="B8CCE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34" name="Rectangle 474"/>
              <p:cNvSpPr>
                <a:spLocks noChangeArrowheads="1"/>
              </p:cNvSpPr>
              <p:nvPr/>
            </p:nvSpPr>
            <p:spPr bwMode="auto">
              <a:xfrm>
                <a:off x="2422" y="2253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4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35" name="Rectangle 475"/>
              <p:cNvSpPr>
                <a:spLocks noChangeArrowheads="1"/>
              </p:cNvSpPr>
              <p:nvPr/>
            </p:nvSpPr>
            <p:spPr bwMode="auto">
              <a:xfrm>
                <a:off x="2517" y="2253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36" name="Picture 47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7" name="Picture 47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8" name="Picture 47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39" name="Picture 47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0" name="Picture 48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1" name="Picture 48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2" name="Picture 48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3" name="Picture 48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4" name="Picture 48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5" name="Picture 48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6" name="Picture 48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7" name="Picture 48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2157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8" name="Picture 48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49" name="Picture 48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0" name="Picture 49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1" name="Picture 49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2" name="Picture 49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3" name="Picture 49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4" name="Picture 49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5" name="Picture 49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6" name="Picture 49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7" name="Picture 49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8" name="Picture 49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59" name="Picture 49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2157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0" name="Picture 50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1" name="Picture 50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2" name="Picture 50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3" name="Picture 50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4" name="Picture 50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5" name="Picture 50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6" name="Picture 506"/>
              <p:cNvPicPr>
                <a:picLocks noChangeAspect="1" noChangeArrowheads="1"/>
              </p:cNvPicPr>
              <p:nvPr/>
            </p:nvPicPr>
            <p:blipFill>
              <a:blip r:embed="rId14" cstate="print"/>
              <a:srcRect/>
              <a:stretch>
                <a:fillRect/>
              </a:stretch>
            </p:blipFill>
            <p:spPr bwMode="auto">
              <a:xfrm>
                <a:off x="2176" y="2157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7" name="Picture 507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08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8" name="Picture 508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51" y="2157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69" name="Picture 509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294" y="2157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70" name="Picture 510"/>
              <p:cNvPicPr>
                <a:picLocks noChangeAspect="1" noChangeArrowheads="1"/>
              </p:cNvPicPr>
              <p:nvPr/>
            </p:nvPicPr>
            <p:blipFill>
              <a:blip r:embed="rId15" cstate="print"/>
              <a:srcRect/>
              <a:stretch>
                <a:fillRect/>
              </a:stretch>
            </p:blipFill>
            <p:spPr bwMode="auto">
              <a:xfrm>
                <a:off x="2336" y="2157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67071" name="Rectangle 511"/>
              <p:cNvSpPr>
                <a:spLocks noChangeArrowheads="1"/>
              </p:cNvSpPr>
              <p:nvPr/>
            </p:nvSpPr>
            <p:spPr bwMode="auto">
              <a:xfrm>
                <a:off x="2358" y="2157"/>
                <a:ext cx="234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2" name="Rectangle 512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1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3" name="Rectangle 513"/>
              <p:cNvSpPr>
                <a:spLocks noChangeArrowheads="1"/>
              </p:cNvSpPr>
              <p:nvPr/>
            </p:nvSpPr>
            <p:spPr bwMode="auto">
              <a:xfrm>
                <a:off x="2592" y="2157"/>
                <a:ext cx="1" cy="437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75" name="Rectangle 515"/>
              <p:cNvSpPr>
                <a:spLocks noChangeArrowheads="1"/>
              </p:cNvSpPr>
              <p:nvPr/>
            </p:nvSpPr>
            <p:spPr bwMode="auto">
              <a:xfrm>
                <a:off x="1409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66FF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7" name="Rectangle 517"/>
              <p:cNvSpPr>
                <a:spLocks noChangeArrowheads="1"/>
              </p:cNvSpPr>
              <p:nvPr/>
            </p:nvSpPr>
            <p:spPr bwMode="auto">
              <a:xfrm>
                <a:off x="1846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990033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79" name="Rectangle 519"/>
              <p:cNvSpPr>
                <a:spLocks noChangeArrowheads="1"/>
              </p:cNvSpPr>
              <p:nvPr/>
            </p:nvSpPr>
            <p:spPr bwMode="auto">
              <a:xfrm>
                <a:off x="2283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8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0" name="Rectangle 520"/>
              <p:cNvSpPr>
                <a:spLocks noChangeArrowheads="1"/>
              </p:cNvSpPr>
              <p:nvPr/>
            </p:nvSpPr>
            <p:spPr bwMode="auto">
              <a:xfrm>
                <a:off x="2358" y="2594"/>
                <a:ext cx="234" cy="85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1" name="Rectangle 521"/>
              <p:cNvSpPr>
                <a:spLocks noChangeArrowheads="1"/>
              </p:cNvSpPr>
              <p:nvPr/>
            </p:nvSpPr>
            <p:spPr bwMode="auto">
              <a:xfrm>
                <a:off x="2358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2" name="Rectangle 522"/>
              <p:cNvSpPr>
                <a:spLocks noChangeArrowheads="1"/>
              </p:cNvSpPr>
              <p:nvPr/>
            </p:nvSpPr>
            <p:spPr bwMode="auto">
              <a:xfrm>
                <a:off x="2539" y="2679"/>
                <a:ext cx="53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3" name="Rectangle 523"/>
              <p:cNvSpPr>
                <a:spLocks noChangeArrowheads="1"/>
              </p:cNvSpPr>
              <p:nvPr/>
            </p:nvSpPr>
            <p:spPr bwMode="auto">
              <a:xfrm>
                <a:off x="2411" y="2679"/>
                <a:ext cx="128" cy="331"/>
              </a:xfrm>
              <a:prstGeom prst="rect">
                <a:avLst/>
              </a:prstGeom>
              <a:solidFill>
                <a:srgbClr val="DBE5F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00838" tIns="50419" rIns="100838" bIns="50419" numCol="1" anchor="t" anchorCtr="0" compatLnSpc="1">
                <a:prstTxWarp prst="textNoShape">
                  <a:avLst/>
                </a:prstTxWarp>
              </a:bodyPr>
              <a:lstStyle/>
              <a:p>
                <a:endParaRPr lang="ru-RU" sz="1985"/>
              </a:p>
            </p:txBody>
          </p:sp>
          <p:sp>
            <p:nvSpPr>
              <p:cNvPr id="67084" name="Rectangle 524"/>
              <p:cNvSpPr>
                <a:spLocks noChangeArrowheads="1"/>
              </p:cNvSpPr>
              <p:nvPr/>
            </p:nvSpPr>
            <p:spPr bwMode="auto">
              <a:xfrm>
                <a:off x="2422" y="2668"/>
                <a:ext cx="94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 dirty="0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3</a:t>
                </a:r>
                <a:endParaRPr lang="ru-RU" sz="1985" dirty="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7085" name="Rectangle 525"/>
              <p:cNvSpPr>
                <a:spLocks noChangeArrowheads="1"/>
              </p:cNvSpPr>
              <p:nvPr/>
            </p:nvSpPr>
            <p:spPr bwMode="auto">
              <a:xfrm>
                <a:off x="2517" y="2668"/>
                <a:ext cx="47" cy="1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1008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ru-RU" sz="2316" b="1">
                    <a:solidFill>
                      <a:srgbClr val="000000"/>
                    </a:solidFill>
                    <a:latin typeface="Arial" pitchFamily="34" charset="0"/>
                    <a:cs typeface="Arial" pitchFamily="34" charset="0"/>
                  </a:rPr>
                  <a:t> </a:t>
                </a:r>
                <a:endParaRPr lang="ru-RU" sz="1985">
                  <a:latin typeface="Arial" pitchFamily="34" charset="0"/>
                  <a:cs typeface="Arial" pitchFamily="34" charset="0"/>
                </a:endParaRPr>
              </a:p>
            </p:txBody>
          </p:sp>
          <p:pic>
            <p:nvPicPr>
              <p:cNvPr id="67086" name="Picture 526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4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7" name="Picture 527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08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8" name="Picture 528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32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89" name="Picture 529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17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0" name="Picture 530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1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1" name="Picture 531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260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2" name="Picture 532"/>
              <p:cNvPicPr>
                <a:picLocks noChangeAspect="1" noChangeArrowheads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1303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3" name="Picture 533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35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4" name="Picture 534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37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5" name="Picture 535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142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6" name="Picture 536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462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7" name="Picture 537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1484" y="2594"/>
                <a:ext cx="10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8" name="Picture 538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49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099" name="Picture 539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537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0" name="Picture 540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569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1" name="Picture 541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12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2" name="Picture 542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5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3" name="Picture 543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697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4" name="Picture 544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740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5" name="Picture 545"/>
              <p:cNvPicPr>
                <a:picLocks noChangeAspect="1" noChangeArrowheads="1"/>
              </p:cNvPicPr>
              <p:nvPr/>
            </p:nvPicPr>
            <p:blipFill>
              <a:blip r:embed="rId10" cstate="print"/>
              <a:srcRect/>
              <a:stretch>
                <a:fillRect/>
              </a:stretch>
            </p:blipFill>
            <p:spPr bwMode="auto">
              <a:xfrm>
                <a:off x="1782" y="2594"/>
                <a:ext cx="3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6" name="Picture 546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14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7" name="Picture 547"/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857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8" name="Picture 548"/>
              <p:cNvPicPr>
                <a:picLocks noChangeAspect="1" noChangeArrowheads="1"/>
              </p:cNvPicPr>
              <p:nvPr/>
            </p:nvPicPr>
            <p:blipFill>
              <a:blip r:embed="rId11" cstate="print"/>
              <a:srcRect/>
              <a:stretch>
                <a:fillRect/>
              </a:stretch>
            </p:blipFill>
            <p:spPr bwMode="auto">
              <a:xfrm>
                <a:off x="1899" y="2594"/>
                <a:ext cx="2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09" name="Picture 549"/>
              <p:cNvPicPr>
                <a:picLocks noChangeAspect="1" noChangeArrowheads="1"/>
              </p:cNvPicPr>
              <p:nvPr/>
            </p:nvPicPr>
            <p:blipFill>
              <a:blip r:embed="rId12"/>
              <a:srcRect/>
              <a:stretch>
                <a:fillRect/>
              </a:stretch>
            </p:blipFill>
            <p:spPr bwMode="auto">
              <a:xfrm>
                <a:off x="1921" y="2594"/>
                <a:ext cx="1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0" name="Picture 550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21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1" name="Picture 551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1963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2" name="Picture 552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06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3" name="Picture 553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49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4" name="Picture 554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091" y="2594"/>
                <a:ext cx="43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67115" name="Picture 555"/>
              <p:cNvPicPr>
                <a:picLocks noChangeAspect="1" noChangeArrowheads="1"/>
              </p:cNvPicPr>
              <p:nvPr/>
            </p:nvPicPr>
            <p:blipFill>
              <a:blip r:embed="rId13" cstate="print"/>
              <a:srcRect/>
              <a:stretch>
                <a:fillRect/>
              </a:stretch>
            </p:blipFill>
            <p:spPr bwMode="auto">
              <a:xfrm>
                <a:off x="2134" y="2594"/>
                <a:ext cx="42" cy="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pic>
          <p:nvPicPr>
            <p:cNvPr id="67117" name="Picture 55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2594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8" name="Picture 55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19" name="Picture 55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2594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0" name="Picture 56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2594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21" name="Picture 56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2594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23" name="Rectangle 563"/>
            <p:cNvSpPr>
              <a:spLocks noChangeArrowheads="1"/>
            </p:cNvSpPr>
            <p:nvPr/>
          </p:nvSpPr>
          <p:spPr bwMode="auto">
            <a:xfrm>
              <a:off x="2592" y="2594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4" name="Rectangle 564"/>
            <p:cNvSpPr>
              <a:spLocks noChangeArrowheads="1"/>
            </p:cNvSpPr>
            <p:nvPr/>
          </p:nvSpPr>
          <p:spPr bwMode="auto">
            <a:xfrm>
              <a:off x="2592" y="2594"/>
              <a:ext cx="1" cy="416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26" name="Rectangle 566"/>
            <p:cNvSpPr>
              <a:spLocks noChangeArrowheads="1"/>
            </p:cNvSpPr>
            <p:nvPr/>
          </p:nvSpPr>
          <p:spPr bwMode="auto">
            <a:xfrm>
              <a:off x="1409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28" name="Rectangle 568"/>
            <p:cNvSpPr>
              <a:spLocks noChangeArrowheads="1"/>
            </p:cNvSpPr>
            <p:nvPr/>
          </p:nvSpPr>
          <p:spPr bwMode="auto">
            <a:xfrm>
              <a:off x="1846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0" name="Rectangle 570"/>
            <p:cNvSpPr>
              <a:spLocks noChangeArrowheads="1"/>
            </p:cNvSpPr>
            <p:nvPr/>
          </p:nvSpPr>
          <p:spPr bwMode="auto">
            <a:xfrm>
              <a:off x="2283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1" name="Rectangle 571"/>
            <p:cNvSpPr>
              <a:spLocks noChangeArrowheads="1"/>
            </p:cNvSpPr>
            <p:nvPr/>
          </p:nvSpPr>
          <p:spPr bwMode="auto">
            <a:xfrm>
              <a:off x="2358" y="3010"/>
              <a:ext cx="234" cy="85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2" name="Rectangle 572"/>
            <p:cNvSpPr>
              <a:spLocks noChangeArrowheads="1"/>
            </p:cNvSpPr>
            <p:nvPr/>
          </p:nvSpPr>
          <p:spPr bwMode="auto">
            <a:xfrm>
              <a:off x="2358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3" name="Rectangle 573"/>
            <p:cNvSpPr>
              <a:spLocks noChangeArrowheads="1"/>
            </p:cNvSpPr>
            <p:nvPr/>
          </p:nvSpPr>
          <p:spPr bwMode="auto">
            <a:xfrm>
              <a:off x="2539" y="3095"/>
              <a:ext cx="53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4" name="Rectangle 574"/>
            <p:cNvSpPr>
              <a:spLocks noChangeArrowheads="1"/>
            </p:cNvSpPr>
            <p:nvPr/>
          </p:nvSpPr>
          <p:spPr bwMode="auto">
            <a:xfrm>
              <a:off x="2411" y="3095"/>
              <a:ext cx="128" cy="330"/>
            </a:xfrm>
            <a:prstGeom prst="rect">
              <a:avLst/>
            </a:prstGeom>
            <a:solidFill>
              <a:srgbClr val="F2F2F2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35" name="Rectangle 575"/>
            <p:cNvSpPr>
              <a:spLocks noChangeArrowheads="1"/>
            </p:cNvSpPr>
            <p:nvPr/>
          </p:nvSpPr>
          <p:spPr bwMode="auto">
            <a:xfrm>
              <a:off x="2422" y="3084"/>
              <a:ext cx="94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2</a:t>
              </a: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36" name="Rectangle 576"/>
            <p:cNvSpPr>
              <a:spLocks noChangeArrowheads="1"/>
            </p:cNvSpPr>
            <p:nvPr/>
          </p:nvSpPr>
          <p:spPr bwMode="auto">
            <a:xfrm>
              <a:off x="2517" y="3084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37" name="Picture 57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8" name="Picture 57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8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39" name="Picture 57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32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0" name="Picture 58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7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1" name="Picture 58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1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2" name="Picture 58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60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3" name="Picture 58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03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4" name="Picture 58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5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5" name="Picture 58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7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6" name="Picture 58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2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7" name="Picture 58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62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8" name="Picture 58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84" y="3010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49" name="Picture 58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9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0" name="Picture 59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37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1" name="Picture 59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569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2" name="Picture 59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12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3" name="Picture 59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5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4" name="Picture 59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97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5" name="Picture 59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740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6" name="Picture 59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82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7" name="Picture 59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14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8" name="Picture 59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57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59" name="Picture 599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899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0" name="Picture 600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921" y="301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1" name="Picture 601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1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2" name="Picture 60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63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3" name="Picture 60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06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4" name="Picture 604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49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5" name="Picture 60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9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6" name="Picture 60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3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7" name="Picture 60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301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8" name="Picture 60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69" name="Picture 60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301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0" name="Picture 61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301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71" name="Picture 61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3010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172" name="Rectangle 612"/>
            <p:cNvSpPr>
              <a:spLocks noChangeArrowheads="1"/>
            </p:cNvSpPr>
            <p:nvPr/>
          </p:nvSpPr>
          <p:spPr bwMode="auto">
            <a:xfrm>
              <a:off x="2358" y="3010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3" name="Rectangle 613"/>
            <p:cNvSpPr>
              <a:spLocks noChangeArrowheads="1"/>
            </p:cNvSpPr>
            <p:nvPr/>
          </p:nvSpPr>
          <p:spPr bwMode="auto">
            <a:xfrm>
              <a:off x="2592" y="301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4" name="Rectangle 614"/>
            <p:cNvSpPr>
              <a:spLocks noChangeArrowheads="1"/>
            </p:cNvSpPr>
            <p:nvPr/>
          </p:nvSpPr>
          <p:spPr bwMode="auto">
            <a:xfrm>
              <a:off x="2592" y="3010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76" name="Rectangle 616"/>
            <p:cNvSpPr>
              <a:spLocks noChangeArrowheads="1"/>
            </p:cNvSpPr>
            <p:nvPr/>
          </p:nvSpPr>
          <p:spPr bwMode="auto">
            <a:xfrm>
              <a:off x="1409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66FF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78" name="Rectangle 618"/>
            <p:cNvSpPr>
              <a:spLocks noChangeArrowheads="1"/>
            </p:cNvSpPr>
            <p:nvPr/>
          </p:nvSpPr>
          <p:spPr bwMode="auto">
            <a:xfrm>
              <a:off x="1846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990033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0" name="Rectangle 620"/>
            <p:cNvSpPr>
              <a:spLocks noChangeArrowheads="1"/>
            </p:cNvSpPr>
            <p:nvPr/>
          </p:nvSpPr>
          <p:spPr bwMode="auto">
            <a:xfrm>
              <a:off x="2283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8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1" name="Rectangle 621"/>
            <p:cNvSpPr>
              <a:spLocks noChangeArrowheads="1"/>
            </p:cNvSpPr>
            <p:nvPr/>
          </p:nvSpPr>
          <p:spPr bwMode="auto">
            <a:xfrm>
              <a:off x="2358" y="3425"/>
              <a:ext cx="234" cy="85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2" name="Rectangle 622"/>
            <p:cNvSpPr>
              <a:spLocks noChangeArrowheads="1"/>
            </p:cNvSpPr>
            <p:nvPr/>
          </p:nvSpPr>
          <p:spPr bwMode="auto">
            <a:xfrm>
              <a:off x="2358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3" name="Rectangle 623"/>
            <p:cNvSpPr>
              <a:spLocks noChangeArrowheads="1"/>
            </p:cNvSpPr>
            <p:nvPr/>
          </p:nvSpPr>
          <p:spPr bwMode="auto">
            <a:xfrm>
              <a:off x="2539" y="3510"/>
              <a:ext cx="53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4" name="Rectangle 624"/>
            <p:cNvSpPr>
              <a:spLocks noChangeArrowheads="1"/>
            </p:cNvSpPr>
            <p:nvPr/>
          </p:nvSpPr>
          <p:spPr bwMode="auto">
            <a:xfrm>
              <a:off x="2411" y="3510"/>
              <a:ext cx="128" cy="330"/>
            </a:xfrm>
            <a:prstGeom prst="rect">
              <a:avLst/>
            </a:prstGeom>
            <a:solidFill>
              <a:srgbClr val="BFBFB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185" name="Rectangle 625"/>
            <p:cNvSpPr>
              <a:spLocks noChangeArrowheads="1"/>
            </p:cNvSpPr>
            <p:nvPr/>
          </p:nvSpPr>
          <p:spPr bwMode="auto">
            <a:xfrm>
              <a:off x="2380" y="3544"/>
              <a:ext cx="190" cy="3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algn="ctr"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1</a:t>
              </a:r>
            </a:p>
            <a:p>
              <a:pPr algn="ctr" defTabSz="1008400" fontAlgn="base">
                <a:spcBef>
                  <a:spcPct val="0"/>
                </a:spcBef>
                <a:spcAft>
                  <a:spcPct val="0"/>
                </a:spcAft>
              </a:pPr>
              <a:endParaRPr lang="ru-RU" sz="1985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67186" name="Rectangle 626"/>
            <p:cNvSpPr>
              <a:spLocks noChangeArrowheads="1"/>
            </p:cNvSpPr>
            <p:nvPr/>
          </p:nvSpPr>
          <p:spPr bwMode="auto">
            <a:xfrm>
              <a:off x="2517" y="3510"/>
              <a:ext cx="47" cy="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2316" b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67187" name="Picture 62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4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8" name="Picture 62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08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89" name="Picture 629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32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0" name="Picture 63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17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1" name="Picture 631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1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2" name="Picture 63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60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3" name="Picture 633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303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4" name="Picture 63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35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5" name="Picture 63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37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6" name="Picture 636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42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7" name="Picture 637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1462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8" name="Picture 638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1484" y="3425"/>
              <a:ext cx="10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199" name="Picture 639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49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0" name="Picture 640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537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1" name="Picture 641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569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2" name="Picture 64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12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3" name="Picture 643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5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4" name="Picture 644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697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5" name="Picture 645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740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6" name="Picture 646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1782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7" name="Picture 64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14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8" name="Picture 648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1857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09" name="Picture 649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1899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0" name="Picture 650"/>
            <p:cNvPicPr>
              <a:picLocks noChangeAspect="1" noChangeArrowheads="1"/>
            </p:cNvPicPr>
            <p:nvPr/>
          </p:nvPicPr>
          <p:blipFill>
            <a:blip r:embed="rId12"/>
            <a:srcRect/>
            <a:stretch>
              <a:fillRect/>
            </a:stretch>
          </p:blipFill>
          <p:spPr bwMode="auto">
            <a:xfrm>
              <a:off x="1921" y="3425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1" name="Picture 651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21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2" name="Picture 652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1963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3" name="Picture 653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06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4" name="Picture 654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49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5" name="Picture 655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09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6" name="Picture 656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13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7" name="Picture 657"/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2176" y="3425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8" name="Picture 658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08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19" name="Picture 659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51" y="3425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0" name="Picture 660"/>
            <p:cNvPicPr>
              <a:picLocks noChangeAspect="1" noChangeArrowheads="1"/>
            </p:cNvPicPr>
            <p:nvPr/>
          </p:nvPicPr>
          <p:blipFill>
            <a:blip r:embed="rId13" cstate="print"/>
            <a:srcRect/>
            <a:stretch>
              <a:fillRect/>
            </a:stretch>
          </p:blipFill>
          <p:spPr bwMode="auto">
            <a:xfrm>
              <a:off x="2294" y="3425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1" name="Picture 661"/>
            <p:cNvPicPr>
              <a:picLocks noChangeAspect="1" noChangeArrowheads="1"/>
            </p:cNvPicPr>
            <p:nvPr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2336" y="3425"/>
              <a:ext cx="2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22" name="Rectangle 662"/>
            <p:cNvSpPr>
              <a:spLocks noChangeArrowheads="1"/>
            </p:cNvSpPr>
            <p:nvPr/>
          </p:nvSpPr>
          <p:spPr bwMode="auto">
            <a:xfrm>
              <a:off x="2358" y="3425"/>
              <a:ext cx="234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23" name="Rectangle 663"/>
            <p:cNvSpPr>
              <a:spLocks noChangeArrowheads="1"/>
            </p:cNvSpPr>
            <p:nvPr/>
          </p:nvSpPr>
          <p:spPr bwMode="auto">
            <a:xfrm>
              <a:off x="2592" y="3425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pic>
          <p:nvPicPr>
            <p:cNvPr id="67224" name="Picture 664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04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5" name="Picture 665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0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6" name="Picture 666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121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7" name="Picture 667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16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8" name="Picture 668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0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29" name="Picture 669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4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0" name="Picture 670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292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1" name="Picture 671"/>
            <p:cNvPicPr>
              <a:picLocks noChangeAspect="1" noChangeArrowheads="1"/>
            </p:cNvPicPr>
            <p:nvPr/>
          </p:nvPicPr>
          <p:blipFill>
            <a:blip r:embed="rId17" cstate="print"/>
            <a:srcRect/>
            <a:stretch>
              <a:fillRect/>
            </a:stretch>
          </p:blipFill>
          <p:spPr bwMode="auto">
            <a:xfrm>
              <a:off x="1335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2" name="Picture 672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367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3" name="Picture 673"/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140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4" name="Picture 674"/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145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5" name="Picture 675"/>
            <p:cNvPicPr>
              <a:picLocks noChangeAspect="1" noChangeArrowheads="1"/>
            </p:cNvPicPr>
            <p:nvPr/>
          </p:nvPicPr>
          <p:blipFill>
            <a:blip r:embed="rId19"/>
            <a:srcRect/>
            <a:stretch>
              <a:fillRect/>
            </a:stretch>
          </p:blipFill>
          <p:spPr bwMode="auto">
            <a:xfrm>
              <a:off x="1484" y="3840"/>
              <a:ext cx="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6" name="Picture 676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48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7" name="Picture 677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52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8" name="Picture 678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56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39" name="Picture 679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612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0" name="Picture 680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44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1" name="Picture 681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686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2" name="Picture 682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29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3" name="Picture 683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772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4" name="Picture 684"/>
            <p:cNvPicPr>
              <a:picLocks noChangeAspect="1" noChangeArrowheads="1"/>
            </p:cNvPicPr>
            <p:nvPr/>
          </p:nvPicPr>
          <p:blipFill>
            <a:blip r:embed="rId20" cstate="print"/>
            <a:srcRect/>
            <a:stretch>
              <a:fillRect/>
            </a:stretch>
          </p:blipFill>
          <p:spPr bwMode="auto">
            <a:xfrm>
              <a:off x="1814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5" name="Picture 685"/>
            <p:cNvPicPr>
              <a:picLocks noChangeAspect="1" noChangeArrowheads="1"/>
            </p:cNvPicPr>
            <p:nvPr/>
          </p:nvPicPr>
          <p:blipFill>
            <a:blip r:embed="rId21" cstate="print"/>
            <a:srcRect/>
            <a:stretch>
              <a:fillRect/>
            </a:stretch>
          </p:blipFill>
          <p:spPr bwMode="auto">
            <a:xfrm>
              <a:off x="1857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6" name="Picture 686"/>
            <p:cNvPicPr>
              <a:picLocks noChangeAspect="1" noChangeArrowheads="1"/>
            </p:cNvPicPr>
            <p:nvPr/>
          </p:nvPicPr>
          <p:blipFill>
            <a:blip r:embed="rId22" cstate="print"/>
            <a:srcRect/>
            <a:stretch>
              <a:fillRect/>
            </a:stretch>
          </p:blipFill>
          <p:spPr bwMode="auto">
            <a:xfrm>
              <a:off x="1889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7" name="Picture 687"/>
            <p:cNvPicPr>
              <a:picLocks noChangeAspect="1" noChangeArrowheads="1"/>
            </p:cNvPicPr>
            <p:nvPr/>
          </p:nvPicPr>
          <p:blipFill>
            <a:blip r:embed="rId23" cstate="print"/>
            <a:srcRect/>
            <a:stretch>
              <a:fillRect/>
            </a:stretch>
          </p:blipFill>
          <p:spPr bwMode="auto">
            <a:xfrm>
              <a:off x="1910" y="3840"/>
              <a:ext cx="11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8" name="Picture 688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92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49" name="Picture 689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1963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0" name="Picture 690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1995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1" name="Picture 691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038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2" name="Picture 692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081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3" name="Picture 693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12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4" name="Picture 694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166" y="3840"/>
              <a:ext cx="4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5" name="Picture 695"/>
            <p:cNvPicPr>
              <a:picLocks noChangeAspect="1" noChangeArrowheads="1"/>
            </p:cNvPicPr>
            <p:nvPr/>
          </p:nvPicPr>
          <p:blipFill>
            <a:blip r:embed="rId25" cstate="print"/>
            <a:srcRect/>
            <a:stretch>
              <a:fillRect/>
            </a:stretch>
          </p:blipFill>
          <p:spPr bwMode="auto">
            <a:xfrm>
              <a:off x="2208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6" name="Picture 696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240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7" name="Picture 697"/>
            <p:cNvPicPr>
              <a:picLocks noChangeAspect="1" noChangeArrowheads="1"/>
            </p:cNvPicPr>
            <p:nvPr/>
          </p:nvPicPr>
          <p:blipFill>
            <a:blip r:embed="rId24" cstate="print"/>
            <a:srcRect/>
            <a:stretch>
              <a:fillRect/>
            </a:stretch>
          </p:blipFill>
          <p:spPr bwMode="auto">
            <a:xfrm>
              <a:off x="2283" y="3840"/>
              <a:ext cx="43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7258" name="Picture 698"/>
            <p:cNvPicPr>
              <a:picLocks noChangeAspect="1" noChangeArrowheads="1"/>
            </p:cNvPicPr>
            <p:nvPr/>
          </p:nvPicPr>
          <p:blipFill>
            <a:blip r:embed="rId26" cstate="print"/>
            <a:srcRect/>
            <a:stretch>
              <a:fillRect/>
            </a:stretch>
          </p:blipFill>
          <p:spPr bwMode="auto">
            <a:xfrm>
              <a:off x="2326" y="3840"/>
              <a:ext cx="32" cy="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67259" name="Rectangle 699"/>
            <p:cNvSpPr>
              <a:spLocks noChangeArrowheads="1"/>
            </p:cNvSpPr>
            <p:nvPr/>
          </p:nvSpPr>
          <p:spPr bwMode="auto">
            <a:xfrm>
              <a:off x="2347" y="3840"/>
              <a:ext cx="245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0" name="Rectangle 700"/>
            <p:cNvSpPr>
              <a:spLocks noChangeArrowheads="1"/>
            </p:cNvSpPr>
            <p:nvPr/>
          </p:nvSpPr>
          <p:spPr bwMode="auto">
            <a:xfrm>
              <a:off x="2592" y="3425"/>
              <a:ext cx="1" cy="41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1" name="Rectangle 701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2" name="Rectangle 702"/>
            <p:cNvSpPr>
              <a:spLocks noChangeArrowheads="1"/>
            </p:cNvSpPr>
            <p:nvPr/>
          </p:nvSpPr>
          <p:spPr bwMode="auto">
            <a:xfrm>
              <a:off x="2592" y="3840"/>
              <a:ext cx="1" cy="1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00838" tIns="50419" rIns="100838" bIns="50419" numCol="1" anchor="t" anchorCtr="0" compatLnSpc="1">
              <a:prstTxWarp prst="textNoShape">
                <a:avLst/>
              </a:prstTxWarp>
            </a:bodyPr>
            <a:lstStyle/>
            <a:p>
              <a:endParaRPr lang="ru-RU" sz="1985"/>
            </a:p>
          </p:txBody>
        </p:sp>
        <p:sp>
          <p:nvSpPr>
            <p:cNvPr id="67263" name="Rectangle 703"/>
            <p:cNvSpPr>
              <a:spLocks noChangeArrowheads="1"/>
            </p:cNvSpPr>
            <p:nvPr/>
          </p:nvSpPr>
          <p:spPr bwMode="auto">
            <a:xfrm>
              <a:off x="898" y="3830"/>
              <a:ext cx="2" cy="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defTabSz="1008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10">
                  <a:solidFill>
                    <a:srgbClr val="000000"/>
                  </a:solidFill>
                  <a:latin typeface="Calibri" pitchFamily="34" charset="0"/>
                  <a:cs typeface="Arial" pitchFamily="34" charset="0"/>
                </a:rPr>
                <a:t> </a:t>
              </a:r>
              <a:endParaRPr lang="ru-RU" sz="1985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743" name="TextBox 742"/>
          <p:cNvSpPr txBox="1"/>
          <p:nvPr/>
        </p:nvSpPr>
        <p:spPr>
          <a:xfrm>
            <a:off x="748153" y="1344507"/>
            <a:ext cx="7718037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Ученики используют предметные, процедурные и </a:t>
            </a:r>
            <a:r>
              <a:rPr lang="ru-RU" sz="1764" dirty="0" err="1">
                <a:latin typeface="Arial" pitchFamily="34" charset="0"/>
                <a:cs typeface="Arial" pitchFamily="34" charset="0"/>
              </a:rPr>
              <a:t>эпистемологические</a:t>
            </a:r>
            <a:r>
              <a:rPr lang="ru-RU" sz="1764" dirty="0">
                <a:latin typeface="Arial" pitchFamily="34" charset="0"/>
                <a:cs typeface="Arial" pitchFamily="34" charset="0"/>
              </a:rPr>
              <a:t> знания. Демонстрируют передовое научное мышление. Интерпретируют данные в различных сложных жизненных ситуациях…</a:t>
            </a:r>
          </a:p>
        </p:txBody>
      </p:sp>
      <p:sp>
        <p:nvSpPr>
          <p:cNvPr id="744" name="TextBox 743"/>
          <p:cNvSpPr txBox="1"/>
          <p:nvPr/>
        </p:nvSpPr>
        <p:spPr>
          <a:xfrm>
            <a:off x="731888" y="2268856"/>
            <a:ext cx="7790322" cy="9067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Делают множественные выводы, сравнения и сопоставления в текстах, демонстрируют полное и детальное понимание одного или нескольких текстов. Используют предметные и </a:t>
            </a:r>
            <a:r>
              <a:rPr lang="ru-RU" sz="1764" dirty="0" err="1">
                <a:latin typeface="Arial" pitchFamily="34" charset="0"/>
                <a:cs typeface="Arial" pitchFamily="34" charset="0"/>
              </a:rPr>
              <a:t>эпистемологические</a:t>
            </a:r>
            <a:r>
              <a:rPr lang="ru-RU" sz="1764" dirty="0">
                <a:latin typeface="Arial" pitchFamily="34" charset="0"/>
                <a:cs typeface="Arial" pitchFamily="34" charset="0"/>
              </a:rPr>
              <a:t> знания… </a:t>
            </a:r>
          </a:p>
        </p:txBody>
      </p:sp>
      <p:sp>
        <p:nvSpPr>
          <p:cNvPr id="747" name="Rectangle 470"/>
          <p:cNvSpPr>
            <a:spLocks noChangeArrowheads="1"/>
          </p:cNvSpPr>
          <p:nvPr/>
        </p:nvSpPr>
        <p:spPr bwMode="auto">
          <a:xfrm>
            <a:off x="688477" y="3228216"/>
            <a:ext cx="7784717" cy="875330"/>
          </a:xfrm>
          <a:prstGeom prst="rect">
            <a:avLst/>
          </a:prstGeom>
          <a:solidFill>
            <a:srgbClr val="B8CCE4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Успешно справляются с заданиями, в которых требуется сделать выводы, опираясь на научный и технологический подход. Применяют </a:t>
            </a:r>
            <a:r>
              <a:rPr lang="ru-RU" sz="1764" dirty="0" err="1">
                <a:latin typeface="Arial" pitchFamily="34" charset="0"/>
                <a:cs typeface="Arial" pitchFamily="34" charset="0"/>
              </a:rPr>
              <a:t>взаимосвязное</a:t>
            </a:r>
            <a:r>
              <a:rPr lang="ru-RU" sz="1764" dirty="0">
                <a:latin typeface="Arial" pitchFamily="34" charset="0"/>
                <a:cs typeface="Arial" pitchFamily="34" charset="0"/>
              </a:rPr>
              <a:t> научное мышление в незнакомых ситуациях…</a:t>
            </a:r>
          </a:p>
        </p:txBody>
      </p:sp>
      <p:sp>
        <p:nvSpPr>
          <p:cNvPr id="748" name="Rectangle 520"/>
          <p:cNvSpPr>
            <a:spLocks noChangeArrowheads="1"/>
          </p:cNvSpPr>
          <p:nvPr/>
        </p:nvSpPr>
        <p:spPr bwMode="auto">
          <a:xfrm>
            <a:off x="691901" y="4129104"/>
            <a:ext cx="7788295" cy="821762"/>
          </a:xfrm>
          <a:prstGeom prst="rect">
            <a:avLst/>
          </a:prstGeom>
          <a:solidFill>
            <a:srgbClr val="DBE5F1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Ученики определяют ясно обозначенные научные вопросы в различных контекстах. Объясняют, разрабатывают исследований, интерпретируют  данные, которые требуют когнитивной деятельности среднего уровня…  </a:t>
            </a:r>
          </a:p>
        </p:txBody>
      </p:sp>
      <p:sp>
        <p:nvSpPr>
          <p:cNvPr id="749" name="Rectangle 571"/>
          <p:cNvSpPr>
            <a:spLocks noChangeArrowheads="1"/>
          </p:cNvSpPr>
          <p:nvPr/>
        </p:nvSpPr>
        <p:spPr bwMode="auto">
          <a:xfrm>
            <a:off x="699361" y="4999886"/>
            <a:ext cx="7766830" cy="798300"/>
          </a:xfrm>
          <a:prstGeom prst="rect">
            <a:avLst/>
          </a:prstGeom>
          <a:solidFill>
            <a:srgbClr val="F2F2F2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>
              <a:lnSpc>
                <a:spcPct val="90000"/>
              </a:lnSpc>
            </a:pPr>
            <a:r>
              <a:rPr lang="ru-RU" sz="1764" dirty="0">
                <a:latin typeface="Arial" pitchFamily="34" charset="0"/>
                <a:cs typeface="Arial" pitchFamily="34" charset="0"/>
              </a:rPr>
              <a:t>У школьников сформирован достаточный базис для объяснения решения задач, на основе простейших действия, при условии наличия знакомого контекста</a:t>
            </a:r>
          </a:p>
        </p:txBody>
      </p:sp>
      <p:sp>
        <p:nvSpPr>
          <p:cNvPr id="750" name="Rectangle 622"/>
          <p:cNvSpPr>
            <a:spLocks noChangeArrowheads="1"/>
          </p:cNvSpPr>
          <p:nvPr/>
        </p:nvSpPr>
        <p:spPr bwMode="auto">
          <a:xfrm>
            <a:off x="713519" y="5833199"/>
            <a:ext cx="7759675" cy="861325"/>
          </a:xfrm>
          <a:prstGeom prst="rect">
            <a:avLst/>
          </a:prstGeom>
          <a:solidFill>
            <a:srgbClr val="BFBFBF"/>
          </a:solidFill>
          <a:ln w="9525">
            <a:noFill/>
            <a:miter lim="800000"/>
            <a:headEnd/>
            <a:tailEnd/>
          </a:ln>
        </p:spPr>
        <p:txBody>
          <a:bodyPr vert="horz" wrap="square" lIns="100838" tIns="50419" rIns="100838" bIns="50419" numCol="1" anchor="t" anchorCtr="0" compatLnSpc="1">
            <a:prstTxWarp prst="textNoShape">
              <a:avLst/>
            </a:prstTxWarp>
          </a:bodyPr>
          <a:lstStyle/>
          <a:p>
            <a:pPr algn="r"/>
            <a:r>
              <a:rPr lang="ru-RU" sz="1764" dirty="0">
                <a:latin typeface="Arial" pitchFamily="34" charset="0"/>
                <a:cs typeface="Arial" pitchFamily="34" charset="0"/>
              </a:rPr>
              <a:t>Сформированы ограниченные представления и знания, которые применяют только в знакомых ситуациях, имеющих простейшее научное объяснение, которое следует из задания…</a:t>
            </a:r>
          </a:p>
        </p:txBody>
      </p:sp>
      <p:pic>
        <p:nvPicPr>
          <p:cNvPr id="311" name="Рисунок 310" descr="chemistry-items.png"/>
          <p:cNvPicPr>
            <a:picLocks noChangeAspect="1"/>
          </p:cNvPicPr>
          <p:nvPr/>
        </p:nvPicPr>
        <p:blipFill>
          <a:blip r:embed="rId27" cstate="print"/>
          <a:srcRect b="25574"/>
          <a:stretch>
            <a:fillRect/>
          </a:stretch>
        </p:blipFill>
        <p:spPr>
          <a:xfrm>
            <a:off x="504190" y="6319964"/>
            <a:ext cx="2840475" cy="1242887"/>
          </a:xfrm>
          <a:prstGeom prst="rect">
            <a:avLst/>
          </a:prstGeom>
        </p:spPr>
      </p:pic>
    </p:spTree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4032"/>
            <a:ext cx="9579610" cy="1260475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lnSpc>
                <a:spcPts val="3639"/>
              </a:lnSpc>
            </a:pPr>
            <a:r>
              <a:rPr lang="ru-RU" sz="386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Наивысший уровень </a:t>
            </a:r>
            <a:br>
              <a:rPr lang="ru-RU" sz="386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</a:br>
            <a:r>
              <a:rPr lang="ru-RU" sz="3860" dirty="0" err="1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естественно-научной</a:t>
            </a:r>
            <a:r>
              <a:rPr lang="ru-RU" sz="3860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pitchFamily="34" charset="0"/>
                <a:cs typeface="Arial" pitchFamily="34" charset="0"/>
              </a:rPr>
              <a:t> грамотности</a:t>
            </a:r>
          </a:p>
        </p:txBody>
      </p:sp>
      <p:graphicFrame>
        <p:nvGraphicFramePr>
          <p:cNvPr id="20" name="Схема 19"/>
          <p:cNvGraphicFramePr/>
          <p:nvPr/>
        </p:nvGraphicFramePr>
        <p:xfrm>
          <a:off x="168063" y="1344507"/>
          <a:ext cx="9761679" cy="603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2" name="Группа 10"/>
          <p:cNvGrpSpPr/>
          <p:nvPr/>
        </p:nvGrpSpPr>
        <p:grpSpPr>
          <a:xfrm>
            <a:off x="7562850" y="1204455"/>
            <a:ext cx="2520950" cy="2441924"/>
            <a:chOff x="12517030" y="919613"/>
            <a:chExt cx="1749879" cy="1749879"/>
          </a:xfrm>
        </p:grpSpPr>
        <p:pic>
          <p:nvPicPr>
            <p:cNvPr id="12" name="Рисунок 11" descr="seal_circle_red2.pn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2517030" y="919613"/>
              <a:ext cx="1749879" cy="1749879"/>
            </a:xfrm>
            <a:prstGeom prst="rect">
              <a:avLst/>
            </a:prstGeom>
          </p:spPr>
        </p:pic>
        <p:sp>
          <p:nvSpPr>
            <p:cNvPr id="13" name="Прямоугольник 12"/>
            <p:cNvSpPr/>
            <p:nvPr/>
          </p:nvSpPr>
          <p:spPr>
            <a:xfrm>
              <a:off x="12775966" y="1334683"/>
              <a:ext cx="1281395" cy="7472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6-й </a:t>
              </a:r>
              <a:b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</a:br>
              <a:r>
                <a:rPr lang="ru-RU" sz="3088" b="1" dirty="0">
                  <a:solidFill>
                    <a:schemeClr val="bg1"/>
                  </a:solidFill>
                  <a:latin typeface="Arial" pitchFamily="34" charset="0"/>
                  <a:cs typeface="Arial" pitchFamily="34" charset="0"/>
                </a:rPr>
                <a:t>уровень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57482110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8E59BEE-8E9E-4959-BBF6-FAC562E668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11"/>
            <a:ext cx="10083800" cy="751102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3584F78-E140-4D80-9507-F782EBC34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4274" y="208403"/>
            <a:ext cx="8066193" cy="1222001"/>
          </a:xfrm>
        </p:spPr>
        <p:txBody>
          <a:bodyPr/>
          <a:lstStyle/>
          <a:p>
            <a:pPr algn="ctr"/>
            <a:r>
              <a:rPr lang="ru-RU" sz="3969" dirty="0">
                <a:solidFill>
                  <a:srgbClr val="255997"/>
                </a:solidFill>
              </a:rPr>
              <a:t>Индивидуальные образовательные траектории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44547EA9-E240-4EF0-807F-3AF7E1A2DC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507" y="1399411"/>
            <a:ext cx="4040436" cy="460522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FC8AC37-D2BE-4173-89C6-7B3230397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5575" y="1495931"/>
            <a:ext cx="3463955" cy="457099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128EE4C-169D-4117-95C3-A514FA32C2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731" y="5236395"/>
            <a:ext cx="3855150" cy="185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271639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r="5518" b="8849"/>
          <a:stretch>
            <a:fillRect/>
          </a:stretch>
        </p:blipFill>
        <p:spPr bwMode="auto">
          <a:xfrm>
            <a:off x="-79399" y="4472"/>
            <a:ext cx="10083800" cy="7643847"/>
          </a:xfrm>
          <a:prstGeom prst="rect">
            <a:avLst/>
          </a:prstGeom>
          <a:noFill/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127" r="5518" b="88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90" y="-30175"/>
            <a:ext cx="10082211" cy="3176334"/>
          </a:xfrm>
          <a:prstGeom prst="rect">
            <a:avLst/>
          </a:prstGeom>
          <a:solidFill>
            <a:srgbClr val="255997">
              <a:alpha val="56999"/>
            </a:srgbClr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67" tIns="45734" rIns="91467" bIns="45734" anchor="ctr"/>
          <a:lstStyle/>
          <a:p>
            <a:endParaRPr lang="ru-RU" sz="2400" dirty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95501" y="366868"/>
            <a:ext cx="8734000" cy="2710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Направление 2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Оценка качества соответствия структуры и содержания ОП (изменений) требованиям ФГОС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ru-RU" altLang="ru-RU" sz="3400" b="1" dirty="0">
              <a:solidFill>
                <a:srgbClr val="FFFFFF"/>
              </a:solidFill>
              <a:latin typeface="Calibri" pitchFamily="32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13" y="3205119"/>
            <a:ext cx="1744517" cy="24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5"/>
          <a:srcRect l="43446" t="21443" r="25132" b="17435"/>
          <a:stretch/>
        </p:blipFill>
        <p:spPr bwMode="auto">
          <a:xfrm>
            <a:off x="1512397" y="4609769"/>
            <a:ext cx="1744517" cy="243476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4697" y="3173301"/>
            <a:ext cx="1726534" cy="243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6559" y="4594204"/>
            <a:ext cx="1846691" cy="2434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8"/>
          <a:srcRect l="42679" t="20639" r="23832" b="16276"/>
          <a:stretch/>
        </p:blipFill>
        <p:spPr bwMode="auto">
          <a:xfrm>
            <a:off x="3475658" y="3146160"/>
            <a:ext cx="1691870" cy="245033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8192" y="4594203"/>
            <a:ext cx="1743931" cy="2450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642538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3701" y="2028825"/>
            <a:ext cx="93726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7" indent="-342907" algn="just">
              <a:buFont typeface="Arial" panose="020B0604020202020204" pitchFamily="34" charset="0"/>
              <a:buChar char="•"/>
            </a:pPr>
            <a:r>
              <a:rPr lang="ru-RU" sz="2800" dirty="0">
                <a:cs typeface="Arial" panose="020B0604020202020204" pitchFamily="34" charset="0"/>
              </a:rPr>
              <a:t>контроль процесса и результатов создания ОП;</a:t>
            </a:r>
          </a:p>
          <a:p>
            <a:pPr marL="342907" indent="-342907" algn="just">
              <a:buFontTx/>
              <a:buChar char="-"/>
            </a:pPr>
            <a:endParaRPr lang="ru-RU" sz="2800" dirty="0">
              <a:cs typeface="Arial" panose="020B0604020202020204" pitchFamily="34" charset="0"/>
            </a:endParaRPr>
          </a:p>
          <a:p>
            <a:pPr marL="342907" indent="-342907" algn="just">
              <a:buFont typeface="Arial" panose="020B0604020202020204" pitchFamily="34" charset="0"/>
              <a:buChar char="•"/>
            </a:pPr>
            <a:r>
              <a:rPr lang="ru-RU" sz="2800" dirty="0">
                <a:cs typeface="Arial" panose="020B0604020202020204" pitchFamily="34" charset="0"/>
              </a:rPr>
              <a:t> контроль результатов коррекции действующей;</a:t>
            </a:r>
          </a:p>
          <a:p>
            <a:pPr marL="342907" indent="-342907" algn="just">
              <a:buFont typeface="Arial" panose="020B0604020202020204" pitchFamily="34" charset="0"/>
              <a:buChar char="•"/>
            </a:pPr>
            <a:endParaRPr lang="ru-RU" sz="2800" dirty="0">
              <a:cs typeface="Arial" panose="020B0604020202020204" pitchFamily="34" charset="0"/>
            </a:endParaRPr>
          </a:p>
          <a:p>
            <a:pPr marL="342907" indent="-342907" algn="just">
              <a:buFont typeface="Arial" panose="020B0604020202020204" pitchFamily="34" charset="0"/>
              <a:buChar char="•"/>
            </a:pPr>
            <a:r>
              <a:rPr lang="ru-RU" sz="2800" dirty="0">
                <a:cs typeface="Arial" panose="020B0604020202020204" pitchFamily="34" charset="0"/>
              </a:rPr>
              <a:t> контроль соответствия структуры и содержания ОП требованиям ФГОС</a:t>
            </a:r>
          </a:p>
          <a:p>
            <a:pPr marL="342907" indent="-342907" algn="just">
              <a:buFont typeface="Arial" panose="020B0604020202020204" pitchFamily="34" charset="0"/>
              <a:buChar char="•"/>
            </a:pPr>
            <a:endParaRPr lang="ru-RU" sz="2800" dirty="0">
              <a:cs typeface="Arial" panose="020B0604020202020204" pitchFamily="34" charset="0"/>
            </a:endParaRPr>
          </a:p>
          <a:p>
            <a:pPr marL="342907" indent="-342907" algn="just">
              <a:buFont typeface="Arial" panose="020B0604020202020204" pitchFamily="34" charset="0"/>
              <a:buChar char="•"/>
            </a:pPr>
            <a:r>
              <a:rPr lang="ru-RU" sz="2800" dirty="0">
                <a:cs typeface="Arial" panose="020B0604020202020204" pitchFamily="34" charset="0"/>
              </a:rPr>
              <a:t> оценка качества  реализации содержания ОП.</a:t>
            </a:r>
          </a:p>
        </p:txBody>
      </p:sp>
    </p:spTree>
    <p:extLst>
      <p:ext uri="{BB962C8B-B14F-4D97-AF65-F5344CB8AC3E}">
        <p14:creationId xmlns:p14="http://schemas.microsoft.com/office/powerpoint/2010/main" val="262384393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3" name="Group 1"/>
          <p:cNvGrpSpPr>
            <a:grpSpLocks/>
          </p:cNvGrpSpPr>
          <p:nvPr/>
        </p:nvGrpSpPr>
        <p:grpSpPr bwMode="auto">
          <a:xfrm>
            <a:off x="-4351" y="-57028"/>
            <a:ext cx="10121913" cy="7561262"/>
            <a:chOff x="-25" y="0"/>
            <a:chExt cx="6374" cy="4761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" y="0"/>
              <a:ext cx="6349" cy="47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pic>
          <p:nvPicPr>
            <p:cNvPr id="8195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" y="0"/>
              <a:ext cx="6374" cy="475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8196" name="Rectangle 4"/>
            <p:cNvSpPr>
              <a:spLocks noChangeArrowheads="1"/>
            </p:cNvSpPr>
            <p:nvPr/>
          </p:nvSpPr>
          <p:spPr bwMode="auto">
            <a:xfrm>
              <a:off x="-25" y="0"/>
              <a:ext cx="6374" cy="4761"/>
            </a:xfrm>
            <a:prstGeom prst="rect">
              <a:avLst/>
            </a:prstGeom>
            <a:solidFill>
              <a:srgbClr val="FFFF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8197" name="Group 5"/>
            <p:cNvGrpSpPr>
              <a:grpSpLocks/>
            </p:cNvGrpSpPr>
            <p:nvPr/>
          </p:nvGrpSpPr>
          <p:grpSpPr bwMode="auto">
            <a:xfrm>
              <a:off x="-24" y="831"/>
              <a:ext cx="6347" cy="49"/>
              <a:chOff x="-24" y="831"/>
              <a:chExt cx="6347" cy="49"/>
            </a:xfrm>
          </p:grpSpPr>
          <p:sp>
            <p:nvSpPr>
              <p:cNvPr id="8198" name="Line 6"/>
              <p:cNvSpPr>
                <a:spLocks noChangeShapeType="1"/>
              </p:cNvSpPr>
              <p:nvPr/>
            </p:nvSpPr>
            <p:spPr bwMode="auto">
              <a:xfrm>
                <a:off x="-24" y="881"/>
                <a:ext cx="6347" cy="0"/>
              </a:xfrm>
              <a:prstGeom prst="line">
                <a:avLst/>
              </a:prstGeom>
              <a:noFill/>
              <a:ln w="38160" cap="sq">
                <a:solidFill>
                  <a:srgbClr val="255997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199" name="Line 7"/>
              <p:cNvSpPr>
                <a:spLocks noChangeShapeType="1"/>
              </p:cNvSpPr>
              <p:nvPr/>
            </p:nvSpPr>
            <p:spPr bwMode="auto">
              <a:xfrm>
                <a:off x="-24" y="831"/>
                <a:ext cx="6347" cy="0"/>
              </a:xfrm>
              <a:prstGeom prst="line">
                <a:avLst/>
              </a:prstGeom>
              <a:noFill/>
              <a:ln w="3240" cap="sq">
                <a:solidFill>
                  <a:srgbClr val="255997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grpSp>
          <p:nvGrpSpPr>
            <p:cNvPr id="8200" name="Group 8"/>
            <p:cNvGrpSpPr>
              <a:grpSpLocks/>
            </p:cNvGrpSpPr>
            <p:nvPr/>
          </p:nvGrpSpPr>
          <p:grpSpPr bwMode="auto">
            <a:xfrm>
              <a:off x="399" y="4393"/>
              <a:ext cx="4049" cy="267"/>
              <a:chOff x="399" y="4393"/>
              <a:chExt cx="4049" cy="267"/>
            </a:xfrm>
          </p:grpSpPr>
          <p:sp>
            <p:nvSpPr>
              <p:cNvPr id="8201" name="Text Box 9"/>
              <p:cNvSpPr txBox="1">
                <a:spLocks noChangeArrowheads="1"/>
              </p:cNvSpPr>
              <p:nvPr/>
            </p:nvSpPr>
            <p:spPr bwMode="auto">
              <a:xfrm>
                <a:off x="785" y="4425"/>
                <a:ext cx="3663" cy="21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ap="flat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90000" tIns="46800" rIns="90000" bIns="46800">
                <a:spAutoFit/>
              </a:bodyPr>
              <a:lstStyle>
                <a:lvl1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1pPr>
                <a:lvl2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2pPr>
                <a:lvl3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3pPr>
                <a:lvl4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4pPr>
                <a:lvl5pPr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5pPr>
                <a:lvl6pPr marL="2514600" indent="-228600" defTabSz="449263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6pPr>
                <a:lvl7pPr marL="2971800" indent="-228600" defTabSz="449263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7pPr>
                <a:lvl8pPr marL="3429000" indent="-228600" defTabSz="449263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8pPr>
                <a:lvl9pPr marL="3886200" indent="-228600" defTabSz="449263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  <a:buFont typeface="Times New Roman" pitchFamily="16" charset="0"/>
                  <a:tabLst>
                    <a:tab pos="723900" algn="l"/>
                    <a:tab pos="1447800" algn="l"/>
                    <a:tab pos="2171700" algn="l"/>
                    <a:tab pos="2895600" algn="l"/>
                    <a:tab pos="3619500" algn="l"/>
                    <a:tab pos="4343400" algn="l"/>
                    <a:tab pos="5067300" algn="l"/>
                    <a:tab pos="5791200" algn="l"/>
                  </a:tabLst>
                  <a:defRPr>
                    <a:solidFill>
                      <a:srgbClr val="000000"/>
                    </a:solidFill>
                    <a:latin typeface="Arial" charset="0"/>
                    <a:cs typeface="Arial Unicode MS" charset="0"/>
                  </a:defRPr>
                </a:lvl9pPr>
              </a:lstStyle>
              <a:p>
                <a:pPr hangingPunct="1">
                  <a:lnSpc>
                    <a:spcPct val="100000"/>
                  </a:lnSpc>
                  <a:buClrTx/>
                  <a:buFontTx/>
                  <a:buNone/>
                </a:pPr>
                <a:r>
                  <a:rPr lang="ru-RU" altLang="ru-RU" sz="1600" b="1">
                    <a:solidFill>
                      <a:srgbClr val="255997"/>
                    </a:solidFill>
                    <a:latin typeface="Segoe UI Light" pitchFamily="32" charset="0"/>
                  </a:rPr>
                  <a:t>Издательство «Академкнига/Учебник»</a:t>
                </a:r>
              </a:p>
            </p:txBody>
          </p:sp>
          <p:pic>
            <p:nvPicPr>
              <p:cNvPr id="8202" name="Picture 10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9" y="4393"/>
                <a:ext cx="426" cy="26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blipFill dpi="0" rotWithShape="0">
                      <a:blip/>
                      <a:srcRect/>
                      <a:stretch>
                        <a:fillRect/>
                      </a:stretch>
                    </a:blipFill>
                  </a14:hiddenFill>
                </a:ext>
                <a:ext uri="{91240B29-F687-4F45-9708-019B960494DF}">
                  <a14:hiddenLine xmlns:a14="http://schemas.microsoft.com/office/drawing/2010/main" w="9525" cap="flat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</p:pic>
        </p:grpSp>
        <p:grpSp>
          <p:nvGrpSpPr>
            <p:cNvPr id="8203" name="Group 11"/>
            <p:cNvGrpSpPr>
              <a:grpSpLocks/>
            </p:cNvGrpSpPr>
            <p:nvPr/>
          </p:nvGrpSpPr>
          <p:grpSpPr bwMode="auto">
            <a:xfrm>
              <a:off x="-24" y="4284"/>
              <a:ext cx="6347" cy="48"/>
              <a:chOff x="-24" y="4284"/>
              <a:chExt cx="6347" cy="48"/>
            </a:xfrm>
          </p:grpSpPr>
          <p:sp>
            <p:nvSpPr>
              <p:cNvPr id="8204" name="Line 12"/>
              <p:cNvSpPr>
                <a:spLocks noChangeShapeType="1"/>
              </p:cNvSpPr>
              <p:nvPr/>
            </p:nvSpPr>
            <p:spPr bwMode="auto">
              <a:xfrm>
                <a:off x="-24" y="4284"/>
                <a:ext cx="6347" cy="0"/>
              </a:xfrm>
              <a:prstGeom prst="line">
                <a:avLst/>
              </a:prstGeom>
              <a:noFill/>
              <a:ln w="38160" cap="sq">
                <a:solidFill>
                  <a:srgbClr val="255997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8205" name="Line 13"/>
              <p:cNvSpPr>
                <a:spLocks noChangeShapeType="1"/>
              </p:cNvSpPr>
              <p:nvPr/>
            </p:nvSpPr>
            <p:spPr bwMode="auto">
              <a:xfrm>
                <a:off x="-24" y="4333"/>
                <a:ext cx="6347" cy="0"/>
              </a:xfrm>
              <a:prstGeom prst="line">
                <a:avLst/>
              </a:prstGeom>
              <a:noFill/>
              <a:ln w="3240" cap="sq">
                <a:solidFill>
                  <a:srgbClr val="255997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673312" y="446276"/>
            <a:ext cx="9408901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800" b="1" dirty="0">
                <a:solidFill>
                  <a:srgbClr val="255997"/>
                </a:solidFill>
                <a:latin typeface="Segoe UI Semibold" pitchFamily="32" charset="0"/>
              </a:rPr>
              <a:t>Нормативно-правовые документы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431937" y="1686074"/>
            <a:ext cx="9408899" cy="511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 Light" pitchFamily="32" charset="0"/>
              </a:rPr>
              <a:t>1. ФЗ от 29.12.12 № 273-ФЗ «Об образовании в РФ»</a:t>
            </a:r>
          </a:p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 Light" pitchFamily="32" charset="0"/>
              </a:rPr>
              <a:t>2. Приказы </a:t>
            </a:r>
            <a:r>
              <a:rPr lang="ru-RU" altLang="ru-RU" sz="2400" b="1" dirty="0" err="1">
                <a:latin typeface="Segoe UI Light" pitchFamily="32" charset="0"/>
              </a:rPr>
              <a:t>Минобрнауки</a:t>
            </a:r>
            <a:r>
              <a:rPr lang="ru-RU" altLang="ru-RU" sz="2400" b="1" dirty="0">
                <a:latin typeface="Segoe UI Light" pitchFamily="32" charset="0"/>
              </a:rPr>
              <a:t>: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от 17.10.13 № 1155 «Об утверждении ФГОС ДО»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от 6.10.09 № 373 « Об утверждении и введении в действие ФГОС НОО» (с измен. и дополнениями)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от 19.12.14 № 1598 «Об утверждении ФГОС НОО обучающихся с ОВЗ» (с 1 сентября 2016 г.)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от 17.12.10 № 1897 «Об утверждении ФГОС ООО» (с измен.) 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от 17.05.12 № 413 «Об утверждении ФГОС СОО (с измен.)</a:t>
            </a:r>
          </a:p>
        </p:txBody>
      </p:sp>
    </p:spTree>
    <p:extLst>
      <p:ext uri="{BB962C8B-B14F-4D97-AF65-F5344CB8AC3E}">
        <p14:creationId xmlns:p14="http://schemas.microsoft.com/office/powerpoint/2010/main" val="42097911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3">
            <a:extLst>
              <a:ext uri="{FF2B5EF4-FFF2-40B4-BE49-F238E27FC236}">
                <a16:creationId xmlns:a16="http://schemas.microsoft.com/office/drawing/2014/main" id="{8911615E-CAEE-4E51-86BA-611692ADC0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7839" y="55393"/>
            <a:ext cx="8571230" cy="3878434"/>
          </a:xfrm>
        </p:spPr>
        <p:txBody>
          <a:bodyPr/>
          <a:lstStyle/>
          <a:p>
            <a:pPr algn="ctr"/>
            <a:r>
              <a:rPr lang="ru-RU" altLang="ru-RU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образования определяют </a:t>
            </a:r>
            <a:br>
              <a:rPr lang="ru-RU" altLang="ru-RU" sz="5293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altLang="ru-RU" sz="5293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5955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образовательные программы</a:t>
            </a:r>
          </a:p>
        </p:txBody>
      </p:sp>
      <p:sp>
        <p:nvSpPr>
          <p:cNvPr id="3075" name="Подзаголовок 4">
            <a:extLst>
              <a:ext uri="{FF2B5EF4-FFF2-40B4-BE49-F238E27FC236}">
                <a16:creationId xmlns:a16="http://schemas.microsoft.com/office/drawing/2014/main" id="{836C0A6E-EF9E-4549-B439-9F180E0D48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4535" y="5369275"/>
            <a:ext cx="8972131" cy="950388"/>
          </a:xfrm>
        </p:spPr>
        <p:txBody>
          <a:bodyPr/>
          <a:lstStyle/>
          <a:p>
            <a:r>
              <a:rPr lang="ru-RU" altLang="ru-RU" sz="3088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ст. 12 Федерального закона от 29.12.2012 № 273-ФЗ «Об образовании в Российской Федерации»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3D37A8A2-5522-4156-8AD4-D9CE3916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9325" indent="-3151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60500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47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89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31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73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815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57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B3EF28F-E440-4E79-8B43-E17BAFD78DCA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155</a:t>
            </a:fld>
            <a:endParaRPr lang="ru-RU" altLang="ru-RU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Прямоугольник 1">
            <a:extLst>
              <a:ext uri="{FF2B5EF4-FFF2-40B4-BE49-F238E27FC236}">
                <a16:creationId xmlns:a16="http://schemas.microsoft.com/office/drawing/2014/main" id="{C2D58443-0D8D-4CDD-9753-AFD51FD326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35" y="843818"/>
            <a:ext cx="9210221" cy="635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endParaRPr lang="ru-RU" altLang="ru-RU" sz="3529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99" name="Заголовок 5">
            <a:extLst>
              <a:ext uri="{FF2B5EF4-FFF2-40B4-BE49-F238E27FC236}">
                <a16:creationId xmlns:a16="http://schemas.microsoft.com/office/drawing/2014/main" id="{D8B943BE-59CE-4A44-A579-310E1B5AC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6285" y="287108"/>
            <a:ext cx="8571230" cy="430887"/>
          </a:xfrm>
        </p:spPr>
        <p:txBody>
          <a:bodyPr/>
          <a:lstStyle/>
          <a:p>
            <a:pPr eaLnBrk="1" hangingPunct="1"/>
            <a:r>
              <a:rPr lang="ru-RU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Образовательная программа</a:t>
            </a:r>
            <a:endParaRPr lang="ru-RU" altLang="ru-RU"/>
          </a:p>
        </p:txBody>
      </p:sp>
      <p:sp>
        <p:nvSpPr>
          <p:cNvPr id="7" name="Подзаголовок 6">
            <a:extLst>
              <a:ext uri="{FF2B5EF4-FFF2-40B4-BE49-F238E27FC236}">
                <a16:creationId xmlns:a16="http://schemas.microsoft.com/office/drawing/2014/main" id="{2118D365-416D-46DD-94B8-95523EDBF8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916" y="1636868"/>
            <a:ext cx="9211971" cy="1192199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ru-RU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комплекс основных характеристик образования</a:t>
            </a:r>
            <a:endParaRPr lang="ru-RU" dirty="0">
              <a:solidFill>
                <a:schemeClr val="tx1"/>
              </a:solidFill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9" name="Стрелка вниз 8">
            <a:extLst>
              <a:ext uri="{FF2B5EF4-FFF2-40B4-BE49-F238E27FC236}">
                <a16:creationId xmlns:a16="http://schemas.microsoft.com/office/drawing/2014/main" id="{ECE4C7BA-6551-4AE9-9B9D-8A3FFA29E6D1}"/>
              </a:ext>
            </a:extLst>
          </p:cNvPr>
          <p:cNvSpPr/>
          <p:nvPr/>
        </p:nvSpPr>
        <p:spPr>
          <a:xfrm>
            <a:off x="4803810" y="1160688"/>
            <a:ext cx="533952" cy="476179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1985" dirty="0">
              <a:ln>
                <a:solidFill>
                  <a:schemeClr val="tx2">
                    <a:lumMod val="75000"/>
                    <a:lumOff val="25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graphicFrame>
        <p:nvGraphicFramePr>
          <p:cNvPr id="10" name="Схема 9">
            <a:extLst>
              <a:ext uri="{FF2B5EF4-FFF2-40B4-BE49-F238E27FC236}">
                <a16:creationId xmlns:a16="http://schemas.microsoft.com/office/drawing/2014/main" id="{9E324291-6901-44A6-B2C2-370BFA1BD4B6}"/>
              </a:ext>
            </a:extLst>
          </p:cNvPr>
          <p:cNvGraphicFramePr/>
          <p:nvPr/>
        </p:nvGraphicFramePr>
        <p:xfrm>
          <a:off x="197962" y="2907928"/>
          <a:ext cx="9608467" cy="39704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1B6ED0D1-CD97-4409-9B54-6A4B3DD04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9325" indent="-3151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60500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47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89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31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73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815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57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1960E2F-CBFA-4D22-AD0A-18DE02F25936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156</a:t>
            </a:fld>
            <a:endParaRPr lang="ru-RU" altLang="ru-RU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Прямоугольник 1">
            <a:extLst>
              <a:ext uri="{FF2B5EF4-FFF2-40B4-BE49-F238E27FC236}">
                <a16:creationId xmlns:a16="http://schemas.microsoft.com/office/drawing/2014/main" id="{6C8F7616-9E1E-4E3A-BB2D-962DC4AE1E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5915" y="3464557"/>
            <a:ext cx="9052661" cy="32149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206" b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основная образовательная программа (ООП) </a:t>
            </a:r>
            <a:r>
              <a:rPr lang="ru-RU" altLang="ru-RU" sz="1985" b="1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br>
              <a:rPr lang="ru-RU" altLang="ru-RU" sz="1985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206" b="1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учебно-методическая документация</a:t>
            </a:r>
            <a:r>
              <a:rPr lang="ru-RU" altLang="ru-RU" sz="1985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примерный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 учебный план, 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примерный</a:t>
            </a:r>
            <a:r>
              <a:rPr lang="ru-RU" altLang="ru-RU" sz="1985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календарный учебный график, 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 рабочие программы учебных предметов, курсов, дисциплин (модулей), иных компонентов).</a:t>
            </a:r>
          </a:p>
          <a:p>
            <a:pPr algn="just" eaLnBrk="1" hangingPunct="1"/>
            <a:endParaRPr lang="ru-RU" altLang="ru-RU" sz="1985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ru-RU" sz="1985" b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Примерная ООП 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 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рекомендуемые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 объем и содержание образования определенного уровня и (или) определенной направленности, планируемые результаты освоения образовательной программы, 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 условия образовательной деятельности, включая </a:t>
            </a:r>
            <a:r>
              <a:rPr lang="ru-RU" altLang="ru-RU" sz="1985" i="1">
                <a:latin typeface="Times New Roman" panose="02020603050405020304" pitchFamily="18" charset="0"/>
                <a:cs typeface="Times New Roman" panose="02020603050405020304" pitchFamily="18" charset="0"/>
              </a:rPr>
              <a:t>примерные</a:t>
            </a:r>
            <a:r>
              <a:rPr lang="ru-RU" altLang="ru-RU" sz="1985">
                <a:latin typeface="Times New Roman" panose="02020603050405020304" pitchFamily="18" charset="0"/>
                <a:cs typeface="Times New Roman" panose="02020603050405020304" pitchFamily="18" charset="0"/>
              </a:rPr>
              <a:t> расчеты нормативных затрат оказания государственных услуг по реализации образовательной программы.</a:t>
            </a:r>
          </a:p>
        </p:txBody>
      </p:sp>
      <p:sp>
        <p:nvSpPr>
          <p:cNvPr id="5123" name="Прямоугольник 5">
            <a:extLst>
              <a:ext uri="{FF2B5EF4-FFF2-40B4-BE49-F238E27FC236}">
                <a16:creationId xmlns:a16="http://schemas.microsoft.com/office/drawing/2014/main" id="{1A6C49F1-FCC7-454B-8563-33220E6AFB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225" y="446419"/>
            <a:ext cx="8893351" cy="2739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088" b="1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каждой образовательной организации должна быть  своя </a:t>
            </a:r>
            <a:r>
              <a:rPr lang="ru-RU" altLang="ru-RU" sz="3088" b="1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самостоятельно !!! </a:t>
            </a:r>
            <a:r>
              <a:rPr lang="ru-RU" altLang="ru-RU" sz="3088" b="1"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разработанная</a:t>
            </a:r>
            <a:r>
              <a:rPr lang="ru-RU" altLang="ru-RU" sz="3088" b="1" u="sng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altLang="ru-RU" sz="3088" b="1" u="sng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088" b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основная образовательная программа </a:t>
            </a:r>
          </a:p>
          <a:p>
            <a:pPr algn="r" eaLnBrk="1" hangingPunct="1"/>
            <a:endParaRPr lang="ru-RU" altLang="ru-RU" sz="2647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 eaLnBrk="1" hangingPunct="1"/>
            <a:r>
              <a:rPr lang="ru-RU" altLang="ru-RU" sz="2647">
                <a:latin typeface="Times New Roman" panose="02020603050405020304" pitchFamily="18" charset="0"/>
                <a:cs typeface="Times New Roman" panose="02020603050405020304" pitchFamily="18" charset="0"/>
              </a:rPr>
              <a:t>ст. 28 Федерального закона от 29.12.2012 № 273-ФЗ </a:t>
            </a:r>
            <a:br>
              <a:rPr lang="ru-RU" altLang="ru-RU" sz="2647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647">
                <a:latin typeface="Times New Roman" panose="02020603050405020304" pitchFamily="18" charset="0"/>
                <a:cs typeface="Times New Roman" panose="02020603050405020304" pitchFamily="18" charset="0"/>
              </a:rPr>
              <a:t>«Об образовании в Российской Федерации»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92EA2E2-D217-46EF-B296-E7EF9F981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19325" indent="-315125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60500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7647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268901" indent="-2521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7731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2773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7815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285701" indent="-2521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712B8CFA-98E3-42EB-B5B0-CBE7C8682FD4}" type="slidenum">
              <a:rPr lang="ru-RU" altLang="ru-RU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157</a:t>
            </a:fld>
            <a:endParaRPr lang="ru-RU" altLang="ru-RU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39B1550-5F02-4944-AA0B-EDDDBBBD33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5300" y="198535"/>
            <a:ext cx="5867400" cy="6415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565328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98E4B55-D99F-4F77-97AF-F7B4F396FF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332363"/>
            <a:ext cx="5715000" cy="6309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577936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09895F0-F8B3-4BB6-8C0F-FC0FF93EAC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419056"/>
            <a:ext cx="5562600" cy="6136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84015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552ACD7-6DB3-4848-93A8-1C9D81DED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500" y="334841"/>
            <a:ext cx="5715000" cy="6154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3156216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1DD62E5-2C8A-4033-B5F7-E97A5A03C7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313983"/>
            <a:ext cx="5595851" cy="621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76935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6A14956-2D83-4061-BB3D-67CBD7B126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500" y="361092"/>
            <a:ext cx="5715000" cy="6107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022117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3">
            <a:extLst>
              <a:ext uri="{FF2B5EF4-FFF2-40B4-BE49-F238E27FC236}">
                <a16:creationId xmlns:a16="http://schemas.microsoft.com/office/drawing/2014/main" id="{2FDF7F34-3B32-455A-A53F-20247745A8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117" y="1741297"/>
            <a:ext cx="9065564" cy="1107996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endParaRPr lang="ru-RU" altLang="ru-RU"/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/>
          </a:p>
          <a:p>
            <a:pPr eaLnBrk="1" hangingPunct="1">
              <a:buFont typeface="Arial" panose="020B0604020202020204" pitchFamily="34" charset="0"/>
              <a:buNone/>
            </a:pPr>
            <a:endParaRPr lang="ru-RU" altLang="ru-RU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E15DA65-6858-4B41-B0B0-DC468FE382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ru-RU"/>
            </a:defPPr>
            <a:lvl1pPr algn="r" rtl="0" fontAlgn="base">
              <a:spcBef>
                <a:spcPct val="0"/>
              </a:spcBef>
              <a:spcAft>
                <a:spcPct val="0"/>
              </a:spcAft>
              <a:defRPr sz="1200" kern="1200">
                <a:solidFill>
                  <a:srgbClr val="898989"/>
                </a:solidFill>
                <a:latin typeface="Calibri" panose="020F050202020403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eaLnBrk="1" hangingPunct="1"/>
            <a:fld id="{D1AF2422-816B-4679-803A-B52891E1DD06}" type="slidenum">
              <a:rPr lang="ru-RU" altLang="ru-RU" smtClean="0"/>
              <a:pPr eaLnBrk="1" hangingPunct="1"/>
              <a:t>164</a:t>
            </a:fld>
            <a:endParaRPr lang="ru-RU" altLang="ru-RU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8434" name="Picture 2">
            <a:extLst>
              <a:ext uri="{FF2B5EF4-FFF2-40B4-BE49-F238E27FC236}">
                <a16:creationId xmlns:a16="http://schemas.microsoft.com/office/drawing/2014/main" id="{26AD1ED6-950B-462D-8626-033F252D7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541803"/>
            <a:ext cx="6781800" cy="588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7240AA7-BCE7-4A2D-94A7-C74A9CD255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256145"/>
            <a:ext cx="5487768" cy="6192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39320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0EAA692-A445-4F84-B8B9-364CB4556E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264949"/>
            <a:ext cx="5562600" cy="6261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28516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E93C18-1CDA-4D77-92BD-E22CDFB56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339395"/>
            <a:ext cx="5683262" cy="626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929163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A4BE232-7CCA-45C4-8172-6B4DC9B28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300" y="463516"/>
            <a:ext cx="6681651" cy="6061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1938246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F20C8A2-6D8A-4C3A-9BBA-0BEC8930F6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317178"/>
            <a:ext cx="5210175" cy="592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552277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0207B9B-168B-4868-94DE-92B0396523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7700" y="200025"/>
            <a:ext cx="5562600" cy="6369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37702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190" y="353634"/>
            <a:ext cx="7983008" cy="430887"/>
          </a:xfrm>
        </p:spPr>
        <p:txBody>
          <a:bodyPr/>
          <a:lstStyle/>
          <a:p>
            <a:pPr algn="ctr">
              <a:defRPr/>
            </a:pPr>
            <a:r>
              <a:rPr lang="en-US" dirty="0"/>
              <a:t>http://fgosreestr.ru/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197826" y="1479308"/>
          <a:ext cx="8735790" cy="5640624"/>
        </p:xfrm>
        <a:graphic>
          <a:graphicData uri="http://schemas.openxmlformats.org/drawingml/2006/table">
            <a:tbl>
              <a:tblPr/>
              <a:tblGrid>
                <a:gridCol w="43678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678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6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Название файла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Статус программы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97226">
                <a:tc>
                  <a:txBody>
                    <a:bodyPr/>
                    <a:lstStyle/>
                    <a:p>
                      <a:pPr fontAlgn="t"/>
                      <a:r>
                        <a:rPr lang="ru-RU" sz="2000" b="1" u="none" cap="all" dirty="0">
                          <a:solidFill>
                            <a:srgbClr val="F26522"/>
                          </a:solidFill>
                          <a:effectLst/>
                          <a:hlinkClick r:id="rId2"/>
                        </a:rPr>
                        <a:t>ПРИМЕРНАЯ ОСНОВНАЯ ОБРАЗОВАТЕЛЬНАЯ ПРОГРАММА СРЕДНЕГО ОБЩЕГО ОБРАЗОВАНИЯ</a:t>
                      </a:r>
                      <a:endParaRPr lang="ru-RU" sz="2000" b="1" u="none" dirty="0">
                        <a:effectLst/>
                      </a:endParaRP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В разработке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90069">
                <a:tc>
                  <a:txBody>
                    <a:bodyPr/>
                    <a:lstStyle/>
                    <a:p>
                      <a:pPr fontAlgn="t"/>
                      <a:r>
                        <a:rPr lang="ru-RU" sz="2000" b="1" u="none" cap="all" dirty="0">
                          <a:solidFill>
                            <a:srgbClr val="F26522"/>
                          </a:solidFill>
                          <a:effectLst/>
                          <a:hlinkClick r:id="rId3"/>
                        </a:rPr>
                        <a:t>ПРИМЕРНАЯ ОСНОВНАЯ ОБРАЗОВАТЕЛЬНАЯ ПРОГРАММА ОСНОВНОГО ОБЩЕГО ОБРАЗОВАНИЯ</a:t>
                      </a:r>
                      <a:endParaRPr lang="ru-RU" sz="2000" b="1" u="none" dirty="0">
                        <a:effectLst/>
                      </a:endParaRP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Одобрена решением от 8 апреля 2015. Протокол от №1/15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97226">
                <a:tc>
                  <a:txBody>
                    <a:bodyPr/>
                    <a:lstStyle/>
                    <a:p>
                      <a:pPr fontAlgn="t"/>
                      <a:r>
                        <a:rPr lang="ru-RU" sz="2000" b="1" u="none" cap="all" dirty="0">
                          <a:solidFill>
                            <a:srgbClr val="F26522"/>
                          </a:solidFill>
                          <a:effectLst/>
                          <a:hlinkClick r:id="rId4"/>
                        </a:rPr>
                        <a:t>ПРИМЕРНАЯ ОСНОВНАЯ ОБРАЗОВАТЕЛЬНАЯ ПРОГРАММА ДОШКОЛЬНОГО ОБРАЗОВАНИЯ</a:t>
                      </a:r>
                      <a:endParaRPr lang="ru-RU" sz="2000" b="1" u="none" dirty="0">
                        <a:effectLst/>
                      </a:endParaRP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Одобрена решением от 20 мая 2015. Протокол от №2/15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0069">
                <a:tc>
                  <a:txBody>
                    <a:bodyPr/>
                    <a:lstStyle/>
                    <a:p>
                      <a:pPr fontAlgn="t"/>
                      <a:r>
                        <a:rPr lang="ru-RU" sz="2000" b="1" u="none" cap="all" dirty="0">
                          <a:solidFill>
                            <a:srgbClr val="F26522"/>
                          </a:solidFill>
                          <a:effectLst/>
                          <a:hlinkClick r:id="rId5"/>
                        </a:rPr>
                        <a:t>ПРИМЕРНАЯ ОСНОВНАЯ ОБРАЗОВАТЕЛЬНАЯ ПРОГРАММА НАЧАЛЬНОГО ОБЩЕГО ОБРАЗОВАНИЯ</a:t>
                      </a:r>
                      <a:endParaRPr lang="ru-RU" sz="2000" b="1" u="none" dirty="0">
                        <a:effectLst/>
                      </a:endParaRP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>
                        <a:alpha val="66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dirty="0">
                          <a:effectLst/>
                        </a:rPr>
                        <a:t>Одобрена решением от 8 апреля 2015. Протокол от №1/15</a:t>
                      </a:r>
                    </a:p>
                  </a:txBody>
                  <a:tcPr marL="20090" marR="20090" marT="20088" marB="20088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7803645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360477" y="2245669"/>
            <a:ext cx="9542292" cy="2126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3" tIns="46812" rIns="90023" bIns="46812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ctr">
              <a:lnSpc>
                <a:spcPct val="100000"/>
              </a:lnSpc>
              <a:buClrTx/>
              <a:buFontTx/>
              <a:buNone/>
            </a:pPr>
            <a:r>
              <a:rPr lang="ru-RU" altLang="ru-RU" sz="4400" b="1" dirty="0">
                <a:solidFill>
                  <a:srgbClr val="255997"/>
                </a:solidFill>
                <a:latin typeface="Segoe UI" pitchFamily="34" charset="0"/>
                <a:cs typeface="Segoe UI" pitchFamily="34" charset="0"/>
              </a:rPr>
              <a:t>Концепции преподавания отдельных предметов: нормативно-правовые аспекты</a:t>
            </a:r>
            <a:endParaRPr lang="ru-RU" altLang="ru-RU" sz="3600" b="1" dirty="0">
              <a:solidFill>
                <a:srgbClr val="255997"/>
              </a:solidFill>
              <a:latin typeface="Segoe UI" pitchFamily="34" charset="0"/>
              <a:cs typeface="Segoe UI" pitchFamily="34" charset="0"/>
            </a:endParaRP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62168" y="5854209"/>
            <a:ext cx="9470832" cy="925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23" tIns="46812" rIns="90023" bIns="46812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b="1" dirty="0">
                <a:solidFill>
                  <a:srgbClr val="FFFFFF"/>
                </a:solidFill>
                <a:latin typeface="Segoe UI" pitchFamily="34" charset="0"/>
                <a:cs typeface="Segoe UI" pitchFamily="34" charset="0"/>
              </a:rPr>
              <a:t>Соломатин Александр Михайлович,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b="1" dirty="0">
                <a:solidFill>
                  <a:srgbClr val="FFFFFF"/>
                </a:solidFill>
                <a:latin typeface="Segoe UI" pitchFamily="34" charset="0"/>
                <a:cs typeface="Segoe UI" pitchFamily="34" charset="0"/>
              </a:rPr>
              <a:t>руководитель научно-методической службы издательства, </a:t>
            </a:r>
            <a:r>
              <a:rPr lang="ru-RU" altLang="ru-RU" b="1" dirty="0" err="1">
                <a:solidFill>
                  <a:srgbClr val="FFFFFF"/>
                </a:solidFill>
                <a:latin typeface="Segoe UI" pitchFamily="34" charset="0"/>
                <a:cs typeface="Segoe UI" pitchFamily="34" charset="0"/>
              </a:rPr>
              <a:t>к.п.н</a:t>
            </a:r>
            <a:r>
              <a:rPr lang="ru-RU" altLang="ru-RU" b="1" dirty="0">
                <a:solidFill>
                  <a:srgbClr val="FFFFFF"/>
                </a:solidFill>
                <a:latin typeface="Segoe UI" pitchFamily="34" charset="0"/>
                <a:cs typeface="Segoe UI" pitchFamily="34" charset="0"/>
              </a:rPr>
              <a:t>., доцент, Почетный работник общего образования РФ</a:t>
            </a:r>
          </a:p>
        </p:txBody>
      </p:sp>
    </p:spTree>
    <p:extLst>
      <p:ext uri="{BB962C8B-B14F-4D97-AF65-F5344CB8AC3E}">
        <p14:creationId xmlns:p14="http://schemas.microsoft.com/office/powerpoint/2010/main" val="17029188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2183183" y="158775"/>
            <a:ext cx="7887311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3" tIns="46812" rIns="90023" bIns="46812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r>
              <a:rPr lang="ru-RU" altLang="ru-RU" sz="2800" b="1" dirty="0">
                <a:solidFill>
                  <a:srgbClr val="255997"/>
                </a:solidFill>
                <a:latin typeface="Segoe UI" pitchFamily="34" charset="0"/>
                <a:cs typeface="Segoe UI" pitchFamily="34" charset="0"/>
              </a:rPr>
              <a:t>Концепции преподавания отдельных предметов: общее и особенное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453503" y="1673645"/>
            <a:ext cx="9408900" cy="511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3" tIns="46812" rIns="90023" bIns="46812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Общее:</a:t>
            </a:r>
          </a:p>
          <a:p>
            <a:pPr marL="342989" indent="-342989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Направленность на повышение качества образования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отдельных предметов (предметных областей) учебного плана</a:t>
            </a:r>
          </a:p>
          <a:p>
            <a:pPr marL="342989" indent="-342989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Осмысление </a:t>
            </a: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методических задач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и формулировка </a:t>
            </a: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управленческих решений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на основе выявленных проблем</a:t>
            </a:r>
          </a:p>
          <a:p>
            <a:pPr marL="342989" indent="-342989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В целом единая структура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документов, включающая:  общие положения, цели и задачи, проблемы, основные направления реализации</a:t>
            </a:r>
          </a:p>
          <a:p>
            <a:pPr marL="342989" indent="-342989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endParaRPr lang="ru-RU" altLang="ru-RU" sz="2400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8208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6" name="Text Box 14"/>
          <p:cNvSpPr txBox="1">
            <a:spLocks noChangeArrowheads="1"/>
          </p:cNvSpPr>
          <p:nvPr/>
        </p:nvSpPr>
        <p:spPr bwMode="auto">
          <a:xfrm>
            <a:off x="2183183" y="188995"/>
            <a:ext cx="7887311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3" tIns="46812" rIns="90023" bIns="46812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r>
              <a:rPr lang="ru-RU" altLang="ru-RU" sz="2800" b="1" dirty="0">
                <a:solidFill>
                  <a:srgbClr val="255997"/>
                </a:solidFill>
                <a:latin typeface="Segoe UI" pitchFamily="34" charset="0"/>
                <a:cs typeface="Segoe UI" pitchFamily="34" charset="0"/>
              </a:rPr>
              <a:t>Концепции преподавания отдельных предметов: общее и особенное</a:t>
            </a:r>
          </a:p>
        </p:txBody>
      </p:sp>
      <p:sp>
        <p:nvSpPr>
          <p:cNvPr id="8207" name="Text Box 15"/>
          <p:cNvSpPr txBox="1">
            <a:spLocks noChangeArrowheads="1"/>
          </p:cNvSpPr>
          <p:nvPr/>
        </p:nvSpPr>
        <p:spPr bwMode="auto">
          <a:xfrm>
            <a:off x="453503" y="1673645"/>
            <a:ext cx="9408900" cy="5117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3" tIns="46812" rIns="90023" bIns="46812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Особенное:</a:t>
            </a:r>
          </a:p>
          <a:p>
            <a:pPr marL="342989" indent="-342989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Затрагивают отдельные предметы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(например, математика, русский язык) </a:t>
            </a: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или предметные области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(например, «Искусство»)</a:t>
            </a:r>
          </a:p>
          <a:p>
            <a:pPr marL="342989" indent="-342989"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Утверждены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 Распоряжениями Правительства или </a:t>
            </a: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другими структурами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(например, Российским историческим обществом)</a:t>
            </a:r>
          </a:p>
          <a:p>
            <a:pPr marL="342989" indent="-342989"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Tx/>
              <a:buChar char="-"/>
            </a:pP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Разработаны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 для отдельных уровней образования (от дошкольного до профессионального) или представлены как </a:t>
            </a:r>
            <a:r>
              <a:rPr lang="ru-RU" altLang="ru-RU" sz="2400" b="1" dirty="0">
                <a:latin typeface="Segoe UI" pitchFamily="34" charset="0"/>
                <a:cs typeface="Segoe UI" pitchFamily="34" charset="0"/>
              </a:rPr>
              <a:t>единый документ, </a:t>
            </a:r>
            <a:r>
              <a:rPr lang="ru-RU" altLang="ru-RU" sz="2400" dirty="0">
                <a:latin typeface="Segoe UI" pitchFamily="34" charset="0"/>
                <a:cs typeface="Segoe UI" pitchFamily="34" charset="0"/>
              </a:rPr>
              <a:t>без дифференциации по уровням образования.</a:t>
            </a:r>
            <a:endParaRPr lang="ru-RU" altLang="ru-RU" sz="2400" b="1" dirty="0">
              <a:latin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113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r="5518" b="8849"/>
          <a:stretch>
            <a:fillRect/>
          </a:stretch>
        </p:blipFill>
        <p:spPr bwMode="auto">
          <a:xfrm>
            <a:off x="-79399" y="4472"/>
            <a:ext cx="10083800" cy="7643847"/>
          </a:xfrm>
          <a:prstGeom prst="rect">
            <a:avLst/>
          </a:prstGeom>
          <a:noFill/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127" r="5518" b="88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90" y="-30175"/>
            <a:ext cx="10082211" cy="3176334"/>
          </a:xfrm>
          <a:prstGeom prst="rect">
            <a:avLst/>
          </a:prstGeom>
          <a:solidFill>
            <a:srgbClr val="255997">
              <a:alpha val="56999"/>
            </a:srgbClr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67" tIns="45734" rIns="91467" bIns="45734" anchor="ctr"/>
          <a:lstStyle/>
          <a:p>
            <a:endParaRPr lang="ru-RU" sz="2400" dirty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95501" y="366866"/>
            <a:ext cx="8734000" cy="11409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Направление 3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400" b="1" dirty="0">
                <a:solidFill>
                  <a:srgbClr val="FFFFFF"/>
                </a:solidFill>
                <a:latin typeface="Calibri" pitchFamily="32" charset="0"/>
              </a:rPr>
              <a:t>Оценка качества условий реализации ОП</a:t>
            </a:r>
          </a:p>
        </p:txBody>
      </p:sp>
    </p:spTree>
    <p:extLst>
      <p:ext uri="{BB962C8B-B14F-4D97-AF65-F5344CB8AC3E}">
        <p14:creationId xmlns:p14="http://schemas.microsoft.com/office/powerpoint/2010/main" val="42067485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648852" y="-15781"/>
            <a:ext cx="9408901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3970" b="1" dirty="0">
                <a:solidFill>
                  <a:srgbClr val="002060"/>
                </a:solidFill>
                <a:latin typeface="+mj-lt"/>
              </a:rPr>
              <a:t>Что включается в систему требований к условиям реализации ООП?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421734" y="1843271"/>
            <a:ext cx="4332044" cy="4531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 Light" pitchFamily="32" charset="0"/>
              </a:rPr>
              <a:t>ФГОС НОО: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кадровые условия; 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sz="2400" dirty="0">
                <a:latin typeface="Segoe UI Light" panose="020B0502040204020203" pitchFamily="34" charset="0"/>
              </a:rPr>
              <a:t>материально-технические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sz="2400" dirty="0">
                <a:latin typeface="Segoe UI Light" panose="020B0502040204020203" pitchFamily="34" charset="0"/>
              </a:rPr>
              <a:t>учебно-методические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sz="2400" dirty="0">
                <a:latin typeface="Segoe UI Light" panose="020B0502040204020203" pitchFamily="34" charset="0"/>
              </a:rPr>
              <a:t>информационные условия;</a:t>
            </a:r>
            <a:endParaRPr lang="ru-RU" altLang="ru-RU" sz="2400" b="1" dirty="0">
              <a:latin typeface="Segoe UI Light" panose="020B0502040204020203" pitchFamily="34" charset="0"/>
            </a:endParaRP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sz="2400" dirty="0">
                <a:latin typeface="Segoe UI Light" panose="020B0502040204020203" pitchFamily="34" charset="0"/>
              </a:rPr>
              <a:t>финансовые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sz="2400" dirty="0">
                <a:latin typeface="Segoe UI Light" panose="020B0502040204020203" pitchFamily="34" charset="0"/>
              </a:rPr>
              <a:t>психолого-педагогические условия</a:t>
            </a:r>
          </a:p>
          <a:p>
            <a:pPr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endParaRPr lang="ru-RU" sz="2400" dirty="0">
              <a:latin typeface="Segoe UI Light" panose="020B0502040204020203" pitchFamily="34" charset="0"/>
            </a:endParaRPr>
          </a:p>
        </p:txBody>
      </p:sp>
      <p:sp>
        <p:nvSpPr>
          <p:cNvPr id="17" name="Text Box 15"/>
          <p:cNvSpPr txBox="1">
            <a:spLocks noChangeArrowheads="1"/>
          </p:cNvSpPr>
          <p:nvPr/>
        </p:nvSpPr>
        <p:spPr bwMode="auto">
          <a:xfrm>
            <a:off x="5001406" y="1836393"/>
            <a:ext cx="4836258" cy="479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 marL="228600" indent="-22860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marL="0" indent="0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</a:pPr>
            <a:r>
              <a:rPr lang="ru-RU" altLang="ru-RU" sz="2400" b="1" dirty="0">
                <a:latin typeface="Segoe UI Light" pitchFamily="32" charset="0"/>
              </a:rPr>
              <a:t>ФГОС ООО: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кадровые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материально-технические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информационно-методические условия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latin typeface="Segoe UI Light" pitchFamily="32" charset="0"/>
              </a:rPr>
              <a:t>финансово-экономические условия;</a:t>
            </a:r>
          </a:p>
          <a:p>
            <a:pPr algn="just">
              <a:lnSpc>
                <a:spcPct val="90000"/>
              </a:lnSpc>
              <a:spcBef>
                <a:spcPts val="1801"/>
              </a:spcBef>
              <a:buClr>
                <a:srgbClr val="514843"/>
              </a:buClr>
              <a:buFont typeface="Wingdings" charset="2"/>
              <a:buChar char=""/>
            </a:pPr>
            <a:r>
              <a:rPr lang="ru-RU" altLang="ru-RU" sz="2400" dirty="0">
                <a:solidFill>
                  <a:schemeClr val="tx1"/>
                </a:solidFill>
                <a:latin typeface="Segoe UI Light" pitchFamily="32" charset="0"/>
              </a:rPr>
              <a:t>психолого-педагогические условия</a:t>
            </a:r>
            <a:endParaRPr lang="ru-RU" altLang="ru-RU" sz="2400" dirty="0">
              <a:solidFill>
                <a:schemeClr val="tx1"/>
              </a:solidFill>
              <a:latin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5827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2F89752-4BE7-4018-9DE0-DF4B3C582E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564"/>
            <a:ext cx="10083800" cy="7532719"/>
          </a:xfrm>
          <a:prstGeom prst="rect">
            <a:avLst/>
          </a:prstGeom>
        </p:spPr>
      </p:pic>
      <p:sp>
        <p:nvSpPr>
          <p:cNvPr id="190466" name="object 4"/>
          <p:cNvSpPr>
            <a:spLocks noGrp="1"/>
          </p:cNvSpPr>
          <p:nvPr>
            <p:ph type="title"/>
          </p:nvPr>
        </p:nvSpPr>
        <p:spPr bwMode="auto">
          <a:xfrm>
            <a:off x="399151" y="399355"/>
            <a:ext cx="9285499" cy="5078313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14004">
              <a:lnSpc>
                <a:spcPts val="3584"/>
              </a:lnSpc>
            </a:pPr>
            <a:r>
              <a:rPr lang="ru-RU" altLang="ru-RU" sz="26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«Качество системы образования не может быть выше уровня работающих в ней учителей».</a:t>
            </a:r>
            <a:b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b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b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b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Барбер Майкл – профессор, советник премьер-министра Великобритании по вопросам образования</a:t>
            </a:r>
            <a:b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</a:br>
            <a:r>
              <a:rPr lang="ru-RU" altLang="ru-RU" sz="31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«Уроки анализа лучших образовательных систем мира»  .</a:t>
            </a:r>
            <a:endParaRPr lang="ru-RU" altLang="ru-RU" sz="31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800922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2006499-5D31-412A-A9A7-827EABD14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912"/>
            <a:ext cx="10083800" cy="7511029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B03C42C-6136-4A82-A7FB-6C0F25A525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472" y="287804"/>
            <a:ext cx="3242486" cy="3970024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1CA479C-047B-481A-B165-D5CA13BF19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5689" y="2114015"/>
            <a:ext cx="3236904" cy="428762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CFE4CD-D403-4AD3-8DD0-78D88C3A2EF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4449" y="3196631"/>
            <a:ext cx="3502046" cy="4365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938317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3F1E914-637F-4072-BC90-E22FAC9735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625"/>
            <a:ext cx="10083800" cy="751102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2DF0F5-5400-4265-B2DB-65B083FC4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675" y="129002"/>
            <a:ext cx="8066193" cy="610808"/>
          </a:xfrm>
        </p:spPr>
        <p:txBody>
          <a:bodyPr/>
          <a:lstStyle/>
          <a:p>
            <a:pPr algn="ctr"/>
            <a:r>
              <a:rPr lang="ru-RU" sz="3969" dirty="0">
                <a:solidFill>
                  <a:srgbClr val="255997"/>
                </a:solidFill>
              </a:rPr>
              <a:t>ИОТ учителя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70" y="1119748"/>
            <a:ext cx="4718927" cy="243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6372" y="2097245"/>
            <a:ext cx="5067190" cy="2256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903" y="3146220"/>
            <a:ext cx="4340237" cy="1830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\\srv-fsdb\Medialibrary\Фото 2018-2019\2019.02.20_Семинар_1\0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99" y="4354000"/>
            <a:ext cx="2517710" cy="1675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\\srv-fsdb\Medialibrary\Фото 2018-2019\2018\2018.08.31_Курсы\2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849" y="4384668"/>
            <a:ext cx="2474250" cy="1646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4145892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7" r="5518" b="8849"/>
          <a:stretch>
            <a:fillRect/>
          </a:stretch>
        </p:blipFill>
        <p:spPr bwMode="auto">
          <a:xfrm>
            <a:off x="-79399" y="4472"/>
            <a:ext cx="10083800" cy="7643847"/>
          </a:xfrm>
          <a:prstGeom prst="rect">
            <a:avLst/>
          </a:prstGeom>
          <a:noFill/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8127" r="5518" b="8849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90" y="-30175"/>
            <a:ext cx="10082211" cy="3176334"/>
          </a:xfrm>
          <a:prstGeom prst="rect">
            <a:avLst/>
          </a:prstGeom>
          <a:solidFill>
            <a:srgbClr val="255997">
              <a:alpha val="56999"/>
            </a:srgbClr>
          </a:solidFill>
          <a:ln>
            <a:noFill/>
          </a:ln>
          <a:effectLst>
            <a:outerShdw dist="38184" dir="2700000" algn="ctr" rotWithShape="0">
              <a:srgbClr val="000000">
                <a:alpha val="40033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91467" tIns="45734" rIns="91467" bIns="45734" anchor="ctr"/>
          <a:lstStyle/>
          <a:p>
            <a:endParaRPr lang="ru-RU" sz="2400" dirty="0"/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95501" y="366866"/>
            <a:ext cx="8734000" cy="1756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>
            <a:spAutoFit/>
          </a:bodyPr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r>
              <a:rPr lang="ru-RU" altLang="ru-RU" sz="3600" b="1" dirty="0">
                <a:solidFill>
                  <a:schemeClr val="bg1"/>
                </a:solidFill>
                <a:latin typeface="Roboto Condensed Light" charset="-52"/>
                <a:cs typeface="Arial" charset="0"/>
                <a:sym typeface="Roboto Condensed" pitchFamily="2" charset="0"/>
              </a:rPr>
              <a:t>Проектный подход в управлении образованием: технологии запуска и реализации</a:t>
            </a:r>
            <a:endParaRPr lang="ru-RU" altLang="ru-RU" sz="3600" b="1" dirty="0">
              <a:solidFill>
                <a:srgbClr val="FFFFFF"/>
              </a:solidFill>
              <a:latin typeface="Calibri" pitchFamily="3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8143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Прямоугольник 33"/>
          <p:cNvSpPr/>
          <p:nvPr/>
        </p:nvSpPr>
        <p:spPr>
          <a:xfrm>
            <a:off x="0" y="1964241"/>
            <a:ext cx="7876219" cy="4038773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505065" y="232768"/>
            <a:ext cx="9073670" cy="1107996"/>
          </a:xfrm>
        </p:spPr>
        <p:txBody>
          <a:bodyPr/>
          <a:lstStyle/>
          <a:p>
            <a:pPr algn="ctr"/>
            <a:r>
              <a:rPr lang="ru-RU" sz="3600" dirty="0">
                <a:solidFill>
                  <a:srgbClr val="233248"/>
                </a:solidFill>
                <a:latin typeface="Roboto Condensed Light" charset="-52"/>
              </a:rPr>
              <a:t>Нормативно-правовое основание</a:t>
            </a:r>
            <a:br>
              <a:rPr lang="ru-RU" sz="3600" dirty="0">
                <a:solidFill>
                  <a:srgbClr val="233248"/>
                </a:solidFill>
                <a:latin typeface="Roboto Condensed Light" charset="-52"/>
              </a:rPr>
            </a:br>
            <a:r>
              <a:rPr lang="ru-RU" sz="3600" dirty="0">
                <a:solidFill>
                  <a:srgbClr val="233248"/>
                </a:solidFill>
                <a:latin typeface="Roboto Condensed Light" charset="-52"/>
              </a:rPr>
              <a:t> проектной  деятельности</a:t>
            </a:r>
          </a:p>
        </p:txBody>
      </p:sp>
      <p:sp>
        <p:nvSpPr>
          <p:cNvPr id="20483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59034"/>
            <a:ext cx="1640368" cy="20358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altLang="ru-RU" sz="1323" b="1">
                <a:solidFill>
                  <a:schemeClr val="bg1"/>
                </a:solidFill>
                <a:latin typeface="Roboto Condensed Light" charset="-52"/>
              </a:rPr>
              <a:t>2</a:t>
            </a:r>
          </a:p>
        </p:txBody>
      </p:sp>
      <p:sp>
        <p:nvSpPr>
          <p:cNvPr id="4" name="Параллелограмм 3"/>
          <p:cNvSpPr/>
          <p:nvPr/>
        </p:nvSpPr>
        <p:spPr>
          <a:xfrm>
            <a:off x="526950" y="2330129"/>
            <a:ext cx="330874" cy="187320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chemeClr val="accent1">
                  <a:lumMod val="50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20485" name="TextBox 4"/>
          <p:cNvSpPr txBox="1">
            <a:spLocks noChangeArrowheads="1"/>
          </p:cNvSpPr>
          <p:nvPr/>
        </p:nvSpPr>
        <p:spPr bwMode="auto">
          <a:xfrm>
            <a:off x="903341" y="1828251"/>
            <a:ext cx="6825822" cy="16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 dirty="0">
                <a:latin typeface="Roboto Condensed Light" charset="-52"/>
              </a:rPr>
              <a:t>Постановление Правительства РФ от 12 октября 2017 г. N 1242 "О разработке, реализации и об оценке эффективности отдельных государственных программ Российской Федерации" </a:t>
            </a:r>
          </a:p>
          <a:p>
            <a:pPr eaLnBrk="0" hangingPunct="0"/>
            <a:r>
              <a:rPr lang="en-US" sz="1985" dirty="0">
                <a:cs typeface="DejaVu Sans"/>
                <a:hlinkClick r:id="rId2"/>
              </a:rPr>
              <a:t>http://www.consultant.ru/document/cons_doc_LAW_280803/</a:t>
            </a:r>
            <a:endParaRPr lang="ru-RU" sz="1985" dirty="0">
              <a:latin typeface="Roboto Condensed Light" charset="-52"/>
            </a:endParaRPr>
          </a:p>
        </p:txBody>
      </p:sp>
      <p:sp>
        <p:nvSpPr>
          <p:cNvPr id="31" name="Параллелограмм 30"/>
          <p:cNvSpPr/>
          <p:nvPr/>
        </p:nvSpPr>
        <p:spPr>
          <a:xfrm>
            <a:off x="526950" y="3529331"/>
            <a:ext cx="330874" cy="18732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ym typeface="Arial" panose="020B0604020202020204" pitchFamily="34" charset="0"/>
            </a:endParaRPr>
          </a:p>
        </p:txBody>
      </p:sp>
      <p:sp>
        <p:nvSpPr>
          <p:cNvPr id="20487" name="TextBox 14"/>
          <p:cNvSpPr txBox="1">
            <a:spLocks noChangeArrowheads="1"/>
          </p:cNvSpPr>
          <p:nvPr/>
        </p:nvSpPr>
        <p:spPr bwMode="auto">
          <a:xfrm>
            <a:off x="978619" y="3371771"/>
            <a:ext cx="6659510" cy="1619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latin typeface="Roboto Condensed Light" charset="-52"/>
              </a:rPr>
              <a:t>Постановление Правительства РФ от 26 декабря 2017 г. N 1642 "Об утверждении государственной программы Российской Федерации "Развитие образования"</a:t>
            </a:r>
          </a:p>
          <a:p>
            <a:pPr eaLnBrk="0" hangingPunct="0"/>
            <a:r>
              <a:rPr lang="en-US" sz="1985">
                <a:cs typeface="DejaVu Sans"/>
                <a:hlinkClick r:id="rId3"/>
              </a:rPr>
              <a:t>https://www.garant.ru/products/ipo/prime/doc/71748426/</a:t>
            </a:r>
            <a:endParaRPr lang="ru-RU" sz="1985">
              <a:cs typeface="DejaVu Sans"/>
            </a:endParaRPr>
          </a:p>
        </p:txBody>
      </p:sp>
      <p:sp>
        <p:nvSpPr>
          <p:cNvPr id="33" name="Параллелограмм 32"/>
          <p:cNvSpPr/>
          <p:nvPr/>
        </p:nvSpPr>
        <p:spPr>
          <a:xfrm>
            <a:off x="572467" y="4802060"/>
            <a:ext cx="330874" cy="18907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ym typeface="Arial" panose="020B0604020202020204" pitchFamily="34" charset="0"/>
            </a:endParaRPr>
          </a:p>
        </p:txBody>
      </p:sp>
      <p:sp>
        <p:nvSpPr>
          <p:cNvPr id="20489" name="TextBox 18"/>
          <p:cNvSpPr txBox="1">
            <a:spLocks noChangeArrowheads="1"/>
          </p:cNvSpPr>
          <p:nvPr/>
        </p:nvSpPr>
        <p:spPr bwMode="auto">
          <a:xfrm>
            <a:off x="1053897" y="4590230"/>
            <a:ext cx="6659510" cy="19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latin typeface="Roboto Condensed Light" charset="-52"/>
              </a:rPr>
              <a:t>Постановление Правительства РФ от 31.10.2018 N 1288</a:t>
            </a:r>
            <a:br>
              <a:rPr lang="ru-RU" sz="1985">
                <a:latin typeface="Roboto Condensed Light" charset="-52"/>
              </a:rPr>
            </a:br>
            <a:r>
              <a:rPr lang="ru-RU" sz="1985">
                <a:latin typeface="Roboto Condensed Light" charset="-52"/>
              </a:rPr>
              <a:t>"Об организации проектной деятельности в Правительстве Российской Федерации "</a:t>
            </a:r>
          </a:p>
          <a:p>
            <a:pPr eaLnBrk="0" hangingPunct="0"/>
            <a:r>
              <a:rPr lang="en-US" sz="1985">
                <a:cs typeface="DejaVu Sans"/>
                <a:hlinkClick r:id="rId4"/>
              </a:rPr>
              <a:t>http://www.consultant.ru/document/cons_doc_LAW_310151/</a:t>
            </a:r>
            <a:br>
              <a:rPr lang="ru-RU" sz="1985">
                <a:cs typeface="DejaVu Sans"/>
              </a:rPr>
            </a:br>
            <a:endParaRPr lang="ru-RU" sz="1985">
              <a:cs typeface="DejaVu Sans"/>
            </a:endParaRPr>
          </a:p>
        </p:txBody>
      </p:sp>
      <p:pic>
        <p:nvPicPr>
          <p:cNvPr id="20490" name="Рисунок 22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76219" y="1964240"/>
            <a:ext cx="2207581" cy="3865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2"/>
          <p:cNvSpPr>
            <a:spLocks noGrp="1"/>
          </p:cNvSpPr>
          <p:nvPr>
            <p:ph type="title"/>
          </p:nvPr>
        </p:nvSpPr>
        <p:spPr>
          <a:xfrm>
            <a:off x="714270" y="220935"/>
            <a:ext cx="9075420" cy="1107996"/>
          </a:xfrm>
        </p:spPr>
        <p:txBody>
          <a:bodyPr/>
          <a:lstStyle/>
          <a:p>
            <a:pPr algn="ctr"/>
            <a:r>
              <a:rPr lang="ru-RU" sz="3600" dirty="0">
                <a:solidFill>
                  <a:srgbClr val="263246"/>
                </a:solidFill>
                <a:latin typeface="Roboto Condensed Light" charset="-52"/>
              </a:rPr>
              <a:t>Постановление Правительства РФ</a:t>
            </a:r>
            <a:br>
              <a:rPr lang="ru-RU" sz="3600" dirty="0">
                <a:solidFill>
                  <a:srgbClr val="263246"/>
                </a:solidFill>
                <a:latin typeface="Roboto Condensed Light" charset="-52"/>
              </a:rPr>
            </a:br>
            <a:r>
              <a:rPr lang="ru-RU" sz="3600" dirty="0">
                <a:solidFill>
                  <a:srgbClr val="263246"/>
                </a:solidFill>
                <a:latin typeface="Roboto Condensed Light" charset="-52"/>
              </a:rPr>
              <a:t>от 31.10.2018 N 1288</a:t>
            </a:r>
          </a:p>
        </p:txBody>
      </p:sp>
      <p:sp>
        <p:nvSpPr>
          <p:cNvPr id="21506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59034"/>
            <a:ext cx="1640368" cy="20358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altLang="ru-RU" sz="1323" b="1">
                <a:solidFill>
                  <a:srgbClr val="FFFFFF"/>
                </a:solidFill>
                <a:latin typeface="Roboto Condensed Light" charset="-52"/>
              </a:rPr>
              <a:t>3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99574" y="1488538"/>
            <a:ext cx="9500830" cy="56466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78150" algn="just" eaLnBrk="0" hangingPunct="0">
              <a:spcBef>
                <a:spcPts val="1323"/>
              </a:spcBef>
            </a:pP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</a:t>
            </a:r>
            <a:r>
              <a:rPr lang="ru-RU" sz="1985" b="1" dirty="0">
                <a:solidFill>
                  <a:srgbClr val="263146"/>
                </a:solidFill>
                <a:latin typeface="Roboto Condensed Light" charset="-52"/>
              </a:rPr>
              <a:t>проект</a:t>
            </a: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 - комплекс взаимосвязанных мероприятий, направленных на получение уникальных результатов в условиях временных и ресурсных ограничений</a:t>
            </a:r>
          </a:p>
          <a:p>
            <a:pPr indent="378150" algn="just" eaLnBrk="0" hangingPunct="0">
              <a:spcBef>
                <a:spcPts val="1323"/>
              </a:spcBef>
            </a:pP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</a:t>
            </a:r>
            <a:r>
              <a:rPr lang="ru-RU" sz="1985" b="1" dirty="0">
                <a:solidFill>
                  <a:srgbClr val="263146"/>
                </a:solidFill>
                <a:latin typeface="Roboto Condensed Light" charset="-52"/>
              </a:rPr>
              <a:t>национальный проект</a:t>
            </a:r>
            <a:r>
              <a:rPr lang="ru-RU" sz="1985" dirty="0">
                <a:solidFill>
                  <a:srgbClr val="263146"/>
                </a:solidFill>
                <a:latin typeface="Roboto Condensed Light" charset="-52"/>
              </a:rPr>
              <a:t>" </a:t>
            </a: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- проект (программа), обеспечивающий достижение целей и целевых показателей, выполнение задач, определенных Указом Президента Российской Федерации от 7 мая 2018 г. N 204 "О национальных целях и стратегических задачах развития Российской Федерации на период до 2024 года" …</a:t>
            </a:r>
          </a:p>
          <a:p>
            <a:pPr indent="378150" algn="just" eaLnBrk="0" hangingPunct="0">
              <a:spcBef>
                <a:spcPts val="1323"/>
              </a:spcBef>
            </a:pP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</a:t>
            </a:r>
            <a:r>
              <a:rPr lang="ru-RU" sz="1985" b="1" dirty="0">
                <a:solidFill>
                  <a:srgbClr val="263146"/>
                </a:solidFill>
                <a:latin typeface="Roboto Condensed Light" charset="-52"/>
              </a:rPr>
              <a:t>федеральный проект</a:t>
            </a: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 - проект, обеспечивающий достижение целей, целевых и дополнительных показателей, выполнение задач национального проекта…</a:t>
            </a:r>
          </a:p>
          <a:p>
            <a:pPr indent="378150" algn="just" eaLnBrk="0" hangingPunct="0">
              <a:spcBef>
                <a:spcPts val="1323"/>
              </a:spcBef>
            </a:pP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"</a:t>
            </a:r>
            <a:r>
              <a:rPr lang="ru-RU" sz="1985" b="1" dirty="0">
                <a:solidFill>
                  <a:srgbClr val="263146"/>
                </a:solidFill>
                <a:latin typeface="Roboto Condensed Light" charset="-52"/>
              </a:rPr>
              <a:t>региональный проект</a:t>
            </a:r>
            <a:r>
              <a:rPr lang="ru-RU" sz="1985" dirty="0">
                <a:solidFill>
                  <a:srgbClr val="263146"/>
                </a:solidFill>
                <a:latin typeface="Roboto Condensed Light" charset="-52"/>
              </a:rPr>
              <a:t>" </a:t>
            </a: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- проект, обеспечивающий достижение целей, показателей и результатов федерального проекта, мероприятия которого относятся к законодательно установленным полномочиям субъекта Российской Федерации, а также к вопросам местного значения муниципальных образований, расположенных на территории указанного субъекта Российской Федерации</a:t>
            </a:r>
          </a:p>
          <a:p>
            <a:pPr indent="378150" algn="just" eaLnBrk="0" hangingPunct="0">
              <a:spcBef>
                <a:spcPts val="1323"/>
              </a:spcBef>
            </a:pPr>
            <a:r>
              <a:rPr lang="ru-RU" sz="1985" dirty="0">
                <a:solidFill>
                  <a:srgbClr val="263146"/>
                </a:solidFill>
                <a:latin typeface="Roboto Condensed Light" charset="-52"/>
              </a:rPr>
              <a:t>"</a:t>
            </a:r>
            <a:r>
              <a:rPr lang="ru-RU" sz="1985" b="1" dirty="0">
                <a:solidFill>
                  <a:srgbClr val="263146"/>
                </a:solidFill>
                <a:latin typeface="Roboto Condensed Light" charset="-52"/>
              </a:rPr>
              <a:t>проектная деятельность</a:t>
            </a:r>
            <a:r>
              <a:rPr lang="ru-RU" sz="1985" dirty="0">
                <a:solidFill>
                  <a:srgbClr val="263146"/>
                </a:solidFill>
                <a:latin typeface="Roboto Condensed Light" charset="-52"/>
              </a:rPr>
              <a:t>" </a:t>
            </a:r>
            <a:r>
              <a:rPr lang="ru-RU" sz="1985" dirty="0">
                <a:solidFill>
                  <a:srgbClr val="3F5378"/>
                </a:solidFill>
                <a:latin typeface="Roboto Condensed Light" charset="-52"/>
              </a:rPr>
              <a:t>- деятельность, связанная с инициированием, подготовкой, реализацией и завершением проектов</a:t>
            </a:r>
          </a:p>
          <a:p>
            <a:pPr indent="378150" algn="just" eaLnBrk="0" hangingPunct="0"/>
            <a:r>
              <a:rPr lang="ru-RU" sz="1985" dirty="0">
                <a:latin typeface="Roboto Condensed Light" charset="-52"/>
              </a:rPr>
              <a:t> </a:t>
            </a:r>
          </a:p>
        </p:txBody>
      </p:sp>
      <p:sp>
        <p:nvSpPr>
          <p:cNvPr id="4" name="Параллелограмм 3"/>
          <p:cNvSpPr/>
          <p:nvPr/>
        </p:nvSpPr>
        <p:spPr>
          <a:xfrm>
            <a:off x="360636" y="1915222"/>
            <a:ext cx="330875" cy="18907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rgbClr val="4F81BD">
                  <a:lumMod val="50000"/>
                </a:srgbClr>
              </a:solidFill>
              <a:sym typeface="Arial" panose="020B0604020202020204" pitchFamily="34" charset="0"/>
            </a:endParaRPr>
          </a:p>
        </p:txBody>
      </p:sp>
      <p:sp>
        <p:nvSpPr>
          <p:cNvPr id="11" name="Параллелограмм 10"/>
          <p:cNvSpPr/>
          <p:nvPr/>
        </p:nvSpPr>
        <p:spPr>
          <a:xfrm>
            <a:off x="360636" y="2557715"/>
            <a:ext cx="330875" cy="18907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rgbClr val="4F81BD">
                  <a:lumMod val="50000"/>
                </a:srgbClr>
              </a:solidFill>
              <a:sym typeface="Arial" panose="020B0604020202020204" pitchFamily="34" charset="0"/>
            </a:endParaRPr>
          </a:p>
        </p:txBody>
      </p:sp>
      <p:sp>
        <p:nvSpPr>
          <p:cNvPr id="12" name="Параллелограмм 11"/>
          <p:cNvSpPr/>
          <p:nvPr/>
        </p:nvSpPr>
        <p:spPr>
          <a:xfrm>
            <a:off x="360636" y="3662381"/>
            <a:ext cx="330875" cy="18732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rgbClr val="4F81BD">
                  <a:lumMod val="50000"/>
                </a:srgbClr>
              </a:solidFill>
              <a:sym typeface="Arial" panose="020B0604020202020204" pitchFamily="34" charset="0"/>
            </a:endParaRPr>
          </a:p>
        </p:txBody>
      </p:sp>
      <p:sp>
        <p:nvSpPr>
          <p:cNvPr id="13" name="Параллелограмм 12"/>
          <p:cNvSpPr/>
          <p:nvPr/>
        </p:nvSpPr>
        <p:spPr>
          <a:xfrm>
            <a:off x="383396" y="4311875"/>
            <a:ext cx="330874" cy="187320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rgbClr val="4F81BD">
                  <a:lumMod val="50000"/>
                </a:srgbClr>
              </a:solidFill>
              <a:sym typeface="Arial" panose="020B0604020202020204" pitchFamily="34" charset="0"/>
            </a:endParaRPr>
          </a:p>
        </p:txBody>
      </p:sp>
      <p:sp>
        <p:nvSpPr>
          <p:cNvPr id="14" name="Параллелограмм 13"/>
          <p:cNvSpPr/>
          <p:nvPr/>
        </p:nvSpPr>
        <p:spPr>
          <a:xfrm>
            <a:off x="376393" y="5640626"/>
            <a:ext cx="330874" cy="18732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rgbClr val="4F81BD">
                  <a:lumMod val="50000"/>
                </a:srgbClr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2"/>
          <p:cNvSpPr>
            <a:spLocks noGrp="1"/>
          </p:cNvSpPr>
          <p:nvPr>
            <p:ph type="title"/>
          </p:nvPr>
        </p:nvSpPr>
        <p:spPr>
          <a:xfrm>
            <a:off x="2557714" y="856073"/>
            <a:ext cx="9075420" cy="475195"/>
          </a:xfrm>
        </p:spPr>
        <p:txBody>
          <a:bodyPr/>
          <a:lstStyle/>
          <a:p>
            <a:pPr algn="l"/>
            <a:r>
              <a:rPr lang="ru-RU" sz="3088">
                <a:solidFill>
                  <a:srgbClr val="263246"/>
                </a:solidFill>
                <a:latin typeface="Roboto Condensed Light" charset="-52"/>
              </a:rPr>
              <a:t>12 решений для нового образования</a:t>
            </a:r>
          </a:p>
        </p:txBody>
      </p:sp>
      <p:sp>
        <p:nvSpPr>
          <p:cNvPr id="26626" name="Номер слайда 1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59034"/>
            <a:ext cx="1640368" cy="20358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r" eaLnBrk="0" hangingPunct="0"/>
            <a:r>
              <a:rPr lang="ru-RU" altLang="ru-RU" sz="1323" b="1">
                <a:solidFill>
                  <a:schemeClr val="bg1"/>
                </a:solidFill>
                <a:latin typeface="Roboto Condensed Light" charset="-52"/>
              </a:rPr>
              <a:t>8</a:t>
            </a:r>
          </a:p>
        </p:txBody>
      </p:sp>
      <p:pic>
        <p:nvPicPr>
          <p:cNvPr id="26627" name="Рисунок 9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356" y="2146309"/>
            <a:ext cx="2755538" cy="3567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Рисунок 1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5881" y="4383652"/>
            <a:ext cx="2291613" cy="1675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9" name="Рисунок 1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88428" y="1803180"/>
            <a:ext cx="1988749" cy="2235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0" name="Рисунок 1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80517" y="1941483"/>
            <a:ext cx="1640369" cy="153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Рисунок 2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66990" y="3930232"/>
            <a:ext cx="2109544" cy="145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6" name="Прямая со стрелкой 35"/>
          <p:cNvCxnSpPr>
            <a:cxnSpLocks/>
            <a:stCxn id="18" idx="3"/>
            <a:endCxn id="20" idx="1"/>
          </p:cNvCxnSpPr>
          <p:nvPr/>
        </p:nvCxnSpPr>
        <p:spPr>
          <a:xfrm flipV="1">
            <a:off x="5777177" y="2706520"/>
            <a:ext cx="903340" cy="215332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cxnSpLocks/>
            <a:stCxn id="20" idx="2"/>
            <a:endCxn id="16" idx="0"/>
          </p:cNvCxnSpPr>
          <p:nvPr/>
        </p:nvCxnSpPr>
        <p:spPr>
          <a:xfrm flipH="1">
            <a:off x="5472563" y="3471559"/>
            <a:ext cx="2029015" cy="91209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>
            <a:cxnSpLocks/>
            <a:stCxn id="16" idx="3"/>
            <a:endCxn id="22" idx="1"/>
          </p:cNvCxnSpPr>
          <p:nvPr/>
        </p:nvCxnSpPr>
        <p:spPr>
          <a:xfrm flipV="1">
            <a:off x="6617494" y="4656755"/>
            <a:ext cx="649495" cy="56546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 txBox="1">
            <a:spLocks/>
          </p:cNvSpPr>
          <p:nvPr/>
        </p:nvSpPr>
        <p:spPr>
          <a:xfrm>
            <a:off x="1150184" y="362387"/>
            <a:ext cx="9075420" cy="947106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3600" b="1" dirty="0">
                <a:solidFill>
                  <a:srgbClr val="263248"/>
                </a:solidFill>
                <a:latin typeface="Roboto Condensed Light" charset="-52"/>
              </a:rPr>
              <a:t>10 шагов к успеху проектного управления</a:t>
            </a:r>
          </a:p>
        </p:txBody>
      </p:sp>
      <p:sp>
        <p:nvSpPr>
          <p:cNvPr id="32770" name="Google Shape;413;p2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28753"/>
            <a:ext cx="1640368" cy="40719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00821" tIns="100821" rIns="100821" bIns="100821" anchor="ctr">
            <a:spAutoFit/>
          </a:bodyPr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12</a:t>
            </a:r>
          </a:p>
        </p:txBody>
      </p:sp>
      <p:sp>
        <p:nvSpPr>
          <p:cNvPr id="32771" name="Google Shape;481;p31"/>
          <p:cNvSpPr txBox="1">
            <a:spLocks/>
          </p:cNvSpPr>
          <p:nvPr/>
        </p:nvSpPr>
        <p:spPr bwMode="auto">
          <a:xfrm>
            <a:off x="667002" y="2634744"/>
            <a:ext cx="740529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1.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2" name="Google Shape;481;p31"/>
          <p:cNvSpPr txBox="1">
            <a:spLocks/>
          </p:cNvSpPr>
          <p:nvPr/>
        </p:nvSpPr>
        <p:spPr bwMode="auto">
          <a:xfrm>
            <a:off x="1155436" y="2611985"/>
            <a:ext cx="740530" cy="61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2.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3" name="Google Shape;481;p31"/>
          <p:cNvSpPr txBox="1">
            <a:spLocks/>
          </p:cNvSpPr>
          <p:nvPr/>
        </p:nvSpPr>
        <p:spPr bwMode="auto">
          <a:xfrm>
            <a:off x="1652623" y="2611985"/>
            <a:ext cx="740530" cy="61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3.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4" name="Google Shape;481;p31"/>
          <p:cNvSpPr txBox="1">
            <a:spLocks/>
          </p:cNvSpPr>
          <p:nvPr/>
        </p:nvSpPr>
        <p:spPr bwMode="auto">
          <a:xfrm>
            <a:off x="674004" y="3478562"/>
            <a:ext cx="740529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4.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5" name="Google Shape;481;p31"/>
          <p:cNvSpPr txBox="1">
            <a:spLocks/>
          </p:cNvSpPr>
          <p:nvPr/>
        </p:nvSpPr>
        <p:spPr bwMode="auto">
          <a:xfrm>
            <a:off x="1155436" y="3478562"/>
            <a:ext cx="740530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5.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6" name="Google Shape;481;p31"/>
          <p:cNvSpPr txBox="1">
            <a:spLocks/>
          </p:cNvSpPr>
          <p:nvPr/>
        </p:nvSpPr>
        <p:spPr bwMode="auto">
          <a:xfrm>
            <a:off x="1652623" y="3468058"/>
            <a:ext cx="740530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6.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7" name="Google Shape;481;p31"/>
          <p:cNvSpPr txBox="1">
            <a:spLocks/>
          </p:cNvSpPr>
          <p:nvPr/>
        </p:nvSpPr>
        <p:spPr bwMode="auto">
          <a:xfrm>
            <a:off x="2134055" y="3461055"/>
            <a:ext cx="740529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7.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8" name="Google Shape;481;p31"/>
          <p:cNvSpPr txBox="1">
            <a:spLocks/>
          </p:cNvSpPr>
          <p:nvPr/>
        </p:nvSpPr>
        <p:spPr bwMode="auto">
          <a:xfrm>
            <a:off x="667002" y="4346889"/>
            <a:ext cx="740529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8.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79" name="Google Shape;481;p31"/>
          <p:cNvSpPr txBox="1">
            <a:spLocks/>
          </p:cNvSpPr>
          <p:nvPr/>
        </p:nvSpPr>
        <p:spPr bwMode="auto">
          <a:xfrm>
            <a:off x="1150184" y="4345138"/>
            <a:ext cx="740529" cy="61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9.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80" name="Google Shape;481;p31"/>
          <p:cNvSpPr txBox="1">
            <a:spLocks/>
          </p:cNvSpPr>
          <p:nvPr/>
        </p:nvSpPr>
        <p:spPr bwMode="auto">
          <a:xfrm>
            <a:off x="1586098" y="4348639"/>
            <a:ext cx="931351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10.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2781" name="TextBox 1"/>
          <p:cNvSpPr txBox="1">
            <a:spLocks noChangeArrowheads="1"/>
          </p:cNvSpPr>
          <p:nvPr/>
        </p:nvSpPr>
        <p:spPr bwMode="auto">
          <a:xfrm>
            <a:off x="3756916" y="2564717"/>
            <a:ext cx="3646625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3970" b="1">
                <a:latin typeface="Roboto Condensed Light" charset="-52"/>
              </a:rPr>
              <a:t>организация</a:t>
            </a:r>
          </a:p>
        </p:txBody>
      </p:sp>
      <p:sp>
        <p:nvSpPr>
          <p:cNvPr id="32782" name="TextBox 22"/>
          <p:cNvSpPr txBox="1">
            <a:spLocks noChangeArrowheads="1"/>
          </p:cNvSpPr>
          <p:nvPr/>
        </p:nvSpPr>
        <p:spPr bwMode="auto">
          <a:xfrm>
            <a:off x="3839197" y="3384026"/>
            <a:ext cx="5089167" cy="131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3970" b="1">
                <a:latin typeface="Roboto Condensed Light" charset="-52"/>
              </a:rPr>
              <a:t>стратегия и процессы</a:t>
            </a:r>
          </a:p>
        </p:txBody>
      </p:sp>
      <p:sp>
        <p:nvSpPr>
          <p:cNvPr id="32783" name="TextBox 23"/>
          <p:cNvSpPr txBox="1">
            <a:spLocks noChangeArrowheads="1"/>
          </p:cNvSpPr>
          <p:nvPr/>
        </p:nvSpPr>
        <p:spPr bwMode="auto">
          <a:xfrm>
            <a:off x="3875961" y="4350390"/>
            <a:ext cx="4567472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3970" b="1">
                <a:latin typeface="Roboto Condensed Light" charset="-52"/>
              </a:rPr>
              <a:t>люди и системы</a:t>
            </a:r>
          </a:p>
        </p:txBody>
      </p:sp>
      <p:sp>
        <p:nvSpPr>
          <p:cNvPr id="7" name="Стрелка: вправо с вырезом 6"/>
          <p:cNvSpPr/>
          <p:nvPr/>
        </p:nvSpPr>
        <p:spPr>
          <a:xfrm>
            <a:off x="2424665" y="2829067"/>
            <a:ext cx="1248220" cy="285358"/>
          </a:xfrm>
          <a:prstGeom prst="notchedRightArrow">
            <a:avLst/>
          </a:prstGeom>
          <a:solidFill>
            <a:srgbClr val="C8D3E7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ym typeface="Arial" panose="020B0604020202020204" pitchFamily="34" charset="0"/>
            </a:endParaRPr>
          </a:p>
        </p:txBody>
      </p:sp>
      <p:sp>
        <p:nvSpPr>
          <p:cNvPr id="25" name="Стрелка: вправо с вырезом 24"/>
          <p:cNvSpPr/>
          <p:nvPr/>
        </p:nvSpPr>
        <p:spPr>
          <a:xfrm>
            <a:off x="2832568" y="3657129"/>
            <a:ext cx="927850" cy="287108"/>
          </a:xfrm>
          <a:prstGeom prst="notchedRightArrow">
            <a:avLst/>
          </a:prstGeom>
          <a:solidFill>
            <a:srgbClr val="C8D3E7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ym typeface="Arial" panose="020B0604020202020204" pitchFamily="34" charset="0"/>
            </a:endParaRPr>
          </a:p>
        </p:txBody>
      </p:sp>
      <p:pic>
        <p:nvPicPr>
          <p:cNvPr id="32786" name="Рисунок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1340" y="2440420"/>
            <a:ext cx="1004879" cy="1006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7" name="Рисунок 2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79932" y="4406412"/>
            <a:ext cx="1064401" cy="1066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88" name="Рисунок 29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928365" y="3343760"/>
            <a:ext cx="947107" cy="9453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2" name="Прямая соединительная линия 31"/>
          <p:cNvCxnSpPr>
            <a:cxnSpLocks/>
          </p:cNvCxnSpPr>
          <p:nvPr/>
        </p:nvCxnSpPr>
        <p:spPr>
          <a:xfrm flipV="1">
            <a:off x="0" y="1990501"/>
            <a:ext cx="10083800" cy="0"/>
          </a:xfrm>
          <a:prstGeom prst="line">
            <a:avLst/>
          </a:prstGeom>
          <a:ln w="19050">
            <a:prstDash val="dash"/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4" name="Стрелка: вправо с вырезом 33"/>
          <p:cNvSpPr/>
          <p:nvPr/>
        </p:nvSpPr>
        <p:spPr>
          <a:xfrm>
            <a:off x="2727528" y="4563970"/>
            <a:ext cx="1029388" cy="285357"/>
          </a:xfrm>
          <a:prstGeom prst="notchedRightArrow">
            <a:avLst/>
          </a:prstGeom>
          <a:solidFill>
            <a:srgbClr val="C8D3E7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ym typeface="Arial" panose="020B0604020202020204" pitchFamily="34" charset="0"/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0" y="2111296"/>
            <a:ext cx="10083800" cy="3461055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Google Shape;413;p2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05994"/>
            <a:ext cx="1640368" cy="40719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00821" tIns="100821" rIns="100821" bIns="100821" anchor="ctr">
            <a:spAutoFit/>
          </a:bodyPr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13</a:t>
            </a:r>
          </a:p>
        </p:txBody>
      </p:sp>
      <p:sp>
        <p:nvSpPr>
          <p:cNvPr id="34818" name="Google Shape;481;p31"/>
          <p:cNvSpPr txBox="1">
            <a:spLocks/>
          </p:cNvSpPr>
          <p:nvPr/>
        </p:nvSpPr>
        <p:spPr bwMode="auto">
          <a:xfrm>
            <a:off x="246843" y="2338882"/>
            <a:ext cx="740529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1.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4819" name="Google Shape;481;p31"/>
          <p:cNvSpPr txBox="1">
            <a:spLocks/>
          </p:cNvSpPr>
          <p:nvPr/>
        </p:nvSpPr>
        <p:spPr bwMode="auto">
          <a:xfrm>
            <a:off x="290610" y="3636122"/>
            <a:ext cx="740530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2.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4820" name="Google Shape;481;p31"/>
          <p:cNvSpPr txBox="1">
            <a:spLocks/>
          </p:cNvSpPr>
          <p:nvPr/>
        </p:nvSpPr>
        <p:spPr bwMode="auto">
          <a:xfrm>
            <a:off x="290610" y="5029647"/>
            <a:ext cx="740530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3.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26" name="Заголовок 2"/>
          <p:cNvSpPr txBox="1">
            <a:spLocks/>
          </p:cNvSpPr>
          <p:nvPr/>
        </p:nvSpPr>
        <p:spPr>
          <a:xfrm>
            <a:off x="934852" y="418667"/>
            <a:ext cx="9073670" cy="502440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3600" b="1" dirty="0">
                <a:solidFill>
                  <a:srgbClr val="263248"/>
                </a:solidFill>
                <a:latin typeface="Roboto Condensed Light" charset="-52"/>
              </a:rPr>
              <a:t>10 шагов к успеху - организация</a:t>
            </a:r>
          </a:p>
        </p:txBody>
      </p:sp>
      <p:sp>
        <p:nvSpPr>
          <p:cNvPr id="27" name="Заголовок 2"/>
          <p:cNvSpPr txBox="1">
            <a:spLocks/>
          </p:cNvSpPr>
          <p:nvPr/>
        </p:nvSpPr>
        <p:spPr>
          <a:xfrm>
            <a:off x="381643" y="1466203"/>
            <a:ext cx="3517076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 dirty="0">
                <a:solidFill>
                  <a:srgbClr val="263248"/>
                </a:solidFill>
                <a:latin typeface="Roboto Condensed Light" charset="-52"/>
              </a:rPr>
              <a:t>Задачи руководителя:</a:t>
            </a:r>
          </a:p>
        </p:txBody>
      </p:sp>
      <p:sp>
        <p:nvSpPr>
          <p:cNvPr id="31" name="Заголовок 2"/>
          <p:cNvSpPr txBox="1">
            <a:spLocks/>
          </p:cNvSpPr>
          <p:nvPr/>
        </p:nvSpPr>
        <p:spPr>
          <a:xfrm>
            <a:off x="6185082" y="1447620"/>
            <a:ext cx="3517075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 dirty="0">
                <a:solidFill>
                  <a:srgbClr val="263248"/>
                </a:solidFill>
                <a:latin typeface="Roboto Condensed Light" charset="-52"/>
              </a:rPr>
              <a:t>Критерии успеха:</a:t>
            </a:r>
          </a:p>
        </p:txBody>
      </p:sp>
      <p:sp>
        <p:nvSpPr>
          <p:cNvPr id="34824" name="Google Shape;249;p17"/>
          <p:cNvSpPr txBox="1">
            <a:spLocks/>
          </p:cNvSpPr>
          <p:nvPr/>
        </p:nvSpPr>
        <p:spPr bwMode="auto">
          <a:xfrm>
            <a:off x="4488691" y="2032517"/>
            <a:ext cx="5519831" cy="1185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Заместитель ответственный за ПД понимает и разделяет выгоды от внедрения проектного управления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Заместитель прошел обучение</a:t>
            </a:r>
          </a:p>
        </p:txBody>
      </p:sp>
      <p:sp>
        <p:nvSpPr>
          <p:cNvPr id="34825" name="TextBox 2"/>
          <p:cNvSpPr txBox="1">
            <a:spLocks noChangeArrowheads="1"/>
          </p:cNvSpPr>
          <p:nvPr/>
        </p:nvSpPr>
        <p:spPr bwMode="auto">
          <a:xfrm>
            <a:off x="987372" y="2270606"/>
            <a:ext cx="3461055" cy="1314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Назначить заместителя ответственного за организацию проектной деятельности (ПД)</a:t>
            </a:r>
          </a:p>
        </p:txBody>
      </p:sp>
      <p:sp>
        <p:nvSpPr>
          <p:cNvPr id="34826" name="TextBox 34"/>
          <p:cNvSpPr txBox="1">
            <a:spLocks noChangeArrowheads="1"/>
          </p:cNvSpPr>
          <p:nvPr/>
        </p:nvSpPr>
        <p:spPr bwMode="auto">
          <a:xfrm>
            <a:off x="1027638" y="3812938"/>
            <a:ext cx="3461054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Сформировать проектный офис</a:t>
            </a:r>
          </a:p>
        </p:txBody>
      </p:sp>
      <p:sp>
        <p:nvSpPr>
          <p:cNvPr id="34827" name="TextBox 35"/>
          <p:cNvSpPr txBox="1">
            <a:spLocks noChangeArrowheads="1"/>
          </p:cNvSpPr>
          <p:nvPr/>
        </p:nvSpPr>
        <p:spPr bwMode="auto">
          <a:xfrm>
            <a:off x="1031140" y="4830071"/>
            <a:ext cx="3461054" cy="19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Обеспечить поддержку со стороны заместителей, руководителей структурных подразделений, методических объединений, родителей</a:t>
            </a:r>
          </a:p>
        </p:txBody>
      </p:sp>
      <p:sp>
        <p:nvSpPr>
          <p:cNvPr id="34828" name="Google Shape;249;p17"/>
          <p:cNvSpPr txBox="1">
            <a:spLocks/>
          </p:cNvSpPr>
          <p:nvPr/>
        </p:nvSpPr>
        <p:spPr bwMode="auto">
          <a:xfrm>
            <a:off x="4488691" y="3636122"/>
            <a:ext cx="5519831" cy="118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Проектный офис создан из сотрудников организации, социальных партнеров и представителей общественности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Выделено помещение и страница на сайте, разработана атрибутика и информационная система</a:t>
            </a:r>
          </a:p>
        </p:txBody>
      </p:sp>
      <p:sp>
        <p:nvSpPr>
          <p:cNvPr id="34829" name="Google Shape;249;p17"/>
          <p:cNvSpPr txBox="1">
            <a:spLocks/>
          </p:cNvSpPr>
          <p:nvPr/>
        </p:nvSpPr>
        <p:spPr bwMode="auto">
          <a:xfrm>
            <a:off x="4488691" y="5338638"/>
            <a:ext cx="5351767" cy="1185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Проведены мероприятия с трудовым коллективом и родителями по организации ПД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Руководителем организации ежемесячно проводятся совещания по ПД</a:t>
            </a:r>
          </a:p>
        </p:txBody>
      </p:sp>
      <p:sp>
        <p:nvSpPr>
          <p:cNvPr id="39" name="Прямоугольник 38"/>
          <p:cNvSpPr/>
          <p:nvPr/>
        </p:nvSpPr>
        <p:spPr>
          <a:xfrm>
            <a:off x="0" y="1493413"/>
            <a:ext cx="10083800" cy="339628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Google Shape;249;p17"/>
          <p:cNvSpPr txBox="1">
            <a:spLocks/>
          </p:cNvSpPr>
          <p:nvPr/>
        </p:nvSpPr>
        <p:spPr bwMode="auto">
          <a:xfrm>
            <a:off x="4563970" y="2145434"/>
            <a:ext cx="5519830" cy="33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Утверждено положение об организации ПД</a:t>
            </a:r>
            <a:endParaRPr lang="ru-RU" sz="1985" dirty="0">
              <a:solidFill>
                <a:srgbClr val="263248"/>
              </a:solidFill>
              <a:latin typeface="Roboto Condensed Light" charset="-52"/>
              <a:ea typeface="Roboto Condensed Light" charset="-52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6866" name="Google Shape;413;p2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05994"/>
            <a:ext cx="1640368" cy="40719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00821" tIns="100821" rIns="100821" bIns="100821" anchor="ctr">
            <a:spAutoFit/>
          </a:bodyPr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14</a:t>
            </a:r>
          </a:p>
        </p:txBody>
      </p:sp>
      <p:sp>
        <p:nvSpPr>
          <p:cNvPr id="36867" name="Google Shape;481;p31"/>
          <p:cNvSpPr txBox="1">
            <a:spLocks/>
          </p:cNvSpPr>
          <p:nvPr/>
        </p:nvSpPr>
        <p:spPr bwMode="auto">
          <a:xfrm>
            <a:off x="248594" y="2053525"/>
            <a:ext cx="740530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4.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6868" name="Google Shape;481;p31"/>
          <p:cNvSpPr txBox="1">
            <a:spLocks/>
          </p:cNvSpPr>
          <p:nvPr/>
        </p:nvSpPr>
        <p:spPr bwMode="auto">
          <a:xfrm>
            <a:off x="259098" y="2748536"/>
            <a:ext cx="740530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5.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6869" name="Google Shape;481;p31"/>
          <p:cNvSpPr txBox="1">
            <a:spLocks/>
          </p:cNvSpPr>
          <p:nvPr/>
        </p:nvSpPr>
        <p:spPr bwMode="auto">
          <a:xfrm>
            <a:off x="269602" y="3996757"/>
            <a:ext cx="740530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6.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26" name="Заголовок 2"/>
          <p:cNvSpPr txBox="1">
            <a:spLocks/>
          </p:cNvSpPr>
          <p:nvPr/>
        </p:nvSpPr>
        <p:spPr>
          <a:xfrm>
            <a:off x="1010132" y="336078"/>
            <a:ext cx="9075420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3600" b="1" dirty="0">
                <a:solidFill>
                  <a:srgbClr val="263248"/>
                </a:solidFill>
                <a:latin typeface="Roboto Condensed Light" charset="-52"/>
              </a:rPr>
              <a:t>10 шагов к успеху – стратегия и процессы</a:t>
            </a:r>
          </a:p>
        </p:txBody>
      </p:sp>
      <p:sp>
        <p:nvSpPr>
          <p:cNvPr id="27" name="Заголовок 2"/>
          <p:cNvSpPr txBox="1">
            <a:spLocks/>
          </p:cNvSpPr>
          <p:nvPr/>
        </p:nvSpPr>
        <p:spPr>
          <a:xfrm>
            <a:off x="441166" y="1752411"/>
            <a:ext cx="3517076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>
                <a:solidFill>
                  <a:srgbClr val="263248"/>
                </a:solidFill>
                <a:latin typeface="Roboto Condensed Light" charset="-52"/>
              </a:rPr>
              <a:t>Задачи руководителя:</a:t>
            </a:r>
          </a:p>
        </p:txBody>
      </p:sp>
      <p:sp>
        <p:nvSpPr>
          <p:cNvPr id="31" name="Заголовок 2"/>
          <p:cNvSpPr txBox="1">
            <a:spLocks/>
          </p:cNvSpPr>
          <p:nvPr/>
        </p:nvSpPr>
        <p:spPr>
          <a:xfrm>
            <a:off x="6185082" y="1752411"/>
            <a:ext cx="3517075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>
                <a:solidFill>
                  <a:srgbClr val="263248"/>
                </a:solidFill>
                <a:latin typeface="Roboto Condensed Light" charset="-52"/>
              </a:rPr>
              <a:t>Критерии успеха:</a:t>
            </a:r>
          </a:p>
        </p:txBody>
      </p:sp>
      <p:sp>
        <p:nvSpPr>
          <p:cNvPr id="36873" name="TextBox 2"/>
          <p:cNvSpPr txBox="1">
            <a:spLocks noChangeArrowheads="1"/>
          </p:cNvSpPr>
          <p:nvPr/>
        </p:nvSpPr>
        <p:spPr bwMode="auto">
          <a:xfrm>
            <a:off x="987372" y="2270607"/>
            <a:ext cx="3461055" cy="39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Обеспечить разработку НПА</a:t>
            </a:r>
          </a:p>
        </p:txBody>
      </p:sp>
      <p:sp>
        <p:nvSpPr>
          <p:cNvPr id="36874" name="TextBox 34"/>
          <p:cNvSpPr txBox="1">
            <a:spLocks noChangeArrowheads="1"/>
          </p:cNvSpPr>
          <p:nvPr/>
        </p:nvSpPr>
        <p:spPr bwMode="auto">
          <a:xfrm>
            <a:off x="905092" y="2986626"/>
            <a:ext cx="3461054" cy="397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Сформировать стратегию ПД</a:t>
            </a:r>
          </a:p>
        </p:txBody>
      </p:sp>
      <p:sp>
        <p:nvSpPr>
          <p:cNvPr id="36875" name="TextBox 35"/>
          <p:cNvSpPr txBox="1">
            <a:spLocks noChangeArrowheads="1"/>
          </p:cNvSpPr>
          <p:nvPr/>
        </p:nvSpPr>
        <p:spPr bwMode="auto">
          <a:xfrm>
            <a:off x="980369" y="4017765"/>
            <a:ext cx="3461055" cy="10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Запустить «фабрику идей» и сформировать пилотный портфель проектов </a:t>
            </a:r>
          </a:p>
        </p:txBody>
      </p:sp>
      <p:sp>
        <p:nvSpPr>
          <p:cNvPr id="36876" name="Google Shape;249;p17"/>
          <p:cNvSpPr txBox="1">
            <a:spLocks/>
          </p:cNvSpPr>
          <p:nvPr/>
        </p:nvSpPr>
        <p:spPr bwMode="auto">
          <a:xfrm>
            <a:off x="4525456" y="4130075"/>
            <a:ext cx="5519830" cy="118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В генерацию идей вовлечены все сотрудники, родители, старшеклассники, социальные партнеры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Понятен механизм подачи проектных предложений и критерии отбора идей к реализации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Сформирован пилотный портфель проектов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endParaRPr lang="ru-RU" sz="1985" dirty="0">
              <a:solidFill>
                <a:srgbClr val="263248"/>
              </a:solidFill>
              <a:latin typeface="Roboto Condensed Light" charset="-52"/>
              <a:ea typeface="Roboto Condensed Light" charset="-52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6877" name="Google Shape;249;p17"/>
          <p:cNvSpPr txBox="1">
            <a:spLocks/>
          </p:cNvSpPr>
          <p:nvPr/>
        </p:nvSpPr>
        <p:spPr bwMode="auto">
          <a:xfrm>
            <a:off x="4525456" y="5477816"/>
            <a:ext cx="5351766" cy="1183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Подготовлены заявки для участия в конкурсах для получения субсидий и грантов</a:t>
            </a:r>
          </a:p>
        </p:txBody>
      </p:sp>
      <p:sp>
        <p:nvSpPr>
          <p:cNvPr id="36878" name="Google Shape;481;p31"/>
          <p:cNvSpPr txBox="1">
            <a:spLocks/>
          </p:cNvSpPr>
          <p:nvPr/>
        </p:nvSpPr>
        <p:spPr bwMode="auto">
          <a:xfrm>
            <a:off x="269602" y="5432298"/>
            <a:ext cx="740530" cy="61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7.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6879" name="TextBox 15"/>
          <p:cNvSpPr txBox="1">
            <a:spLocks noChangeArrowheads="1"/>
          </p:cNvSpPr>
          <p:nvPr/>
        </p:nvSpPr>
        <p:spPr bwMode="auto">
          <a:xfrm>
            <a:off x="980369" y="5477816"/>
            <a:ext cx="3461055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Интегрировать ПД с финансовым процессом</a:t>
            </a:r>
          </a:p>
        </p:txBody>
      </p:sp>
      <p:sp>
        <p:nvSpPr>
          <p:cNvPr id="36880" name="Google Shape;249;p17"/>
          <p:cNvSpPr txBox="1">
            <a:spLocks/>
          </p:cNvSpPr>
          <p:nvPr/>
        </p:nvSpPr>
        <p:spPr bwMode="auto">
          <a:xfrm>
            <a:off x="4525456" y="2802940"/>
            <a:ext cx="5519830" cy="339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 dirty="0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Определены приоритетные направления, задачи и целевые показатели на основе федеральных проектов </a:t>
            </a:r>
            <a:endParaRPr lang="ru-RU" sz="1985" dirty="0">
              <a:solidFill>
                <a:srgbClr val="263248"/>
              </a:solidFill>
              <a:latin typeface="Roboto Condensed Light" charset="-52"/>
              <a:ea typeface="Roboto Condensed Light" charset="-52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0" y="1789174"/>
            <a:ext cx="10083800" cy="365888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Google Shape;413;p26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443433" y="6005994"/>
            <a:ext cx="1640368" cy="40719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100821" tIns="100821" rIns="100821" bIns="100821" anchor="ctr">
            <a:spAutoFit/>
          </a:bodyPr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158</a:t>
            </a:r>
          </a:p>
        </p:txBody>
      </p:sp>
      <p:sp>
        <p:nvSpPr>
          <p:cNvPr id="38914" name="Google Shape;481;p31"/>
          <p:cNvSpPr txBox="1">
            <a:spLocks/>
          </p:cNvSpPr>
          <p:nvPr/>
        </p:nvSpPr>
        <p:spPr bwMode="auto">
          <a:xfrm>
            <a:off x="232838" y="2331879"/>
            <a:ext cx="740529" cy="619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8.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8915" name="Google Shape;481;p31"/>
          <p:cNvSpPr txBox="1">
            <a:spLocks/>
          </p:cNvSpPr>
          <p:nvPr/>
        </p:nvSpPr>
        <p:spPr bwMode="auto">
          <a:xfrm>
            <a:off x="232838" y="3749913"/>
            <a:ext cx="740529" cy="61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9.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8916" name="Google Shape;481;p31"/>
          <p:cNvSpPr txBox="1">
            <a:spLocks/>
          </p:cNvSpPr>
          <p:nvPr/>
        </p:nvSpPr>
        <p:spPr bwMode="auto">
          <a:xfrm>
            <a:off x="206578" y="5286993"/>
            <a:ext cx="964614" cy="61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r>
              <a:rPr lang="ru-RU" sz="3970" b="1">
                <a:solidFill>
                  <a:srgbClr val="FF9800"/>
                </a:solidFill>
                <a:latin typeface="Segoe UI" pitchFamily="34" charset="0"/>
                <a:cs typeface="Segoe UI" pitchFamily="34" charset="0"/>
                <a:sym typeface="Roboto Condensed Light" charset="-52"/>
              </a:rPr>
              <a:t>10.</a:t>
            </a:r>
            <a:endParaRPr lang="ru-RU" sz="1764">
              <a:solidFill>
                <a:srgbClr val="263248"/>
              </a:solidFill>
              <a:latin typeface="Segoe UI" pitchFamily="34" charset="0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26" name="Заголовок 2"/>
          <p:cNvSpPr txBox="1">
            <a:spLocks/>
          </p:cNvSpPr>
          <p:nvPr/>
        </p:nvSpPr>
        <p:spPr>
          <a:xfrm>
            <a:off x="1171192" y="442917"/>
            <a:ext cx="9075420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3600" b="1" dirty="0">
                <a:solidFill>
                  <a:srgbClr val="263248"/>
                </a:solidFill>
                <a:latin typeface="Roboto Condensed Light" charset="-52"/>
              </a:rPr>
              <a:t>10 шагов к успеху – люди и системы</a:t>
            </a:r>
          </a:p>
        </p:txBody>
      </p:sp>
      <p:sp>
        <p:nvSpPr>
          <p:cNvPr id="27" name="Заголовок 2"/>
          <p:cNvSpPr txBox="1">
            <a:spLocks/>
          </p:cNvSpPr>
          <p:nvPr/>
        </p:nvSpPr>
        <p:spPr>
          <a:xfrm>
            <a:off x="441166" y="1752411"/>
            <a:ext cx="3517076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>
                <a:solidFill>
                  <a:srgbClr val="263248"/>
                </a:solidFill>
                <a:latin typeface="Roboto Condensed Light" charset="-52"/>
              </a:rPr>
              <a:t>Задачи руководителя:</a:t>
            </a:r>
          </a:p>
        </p:txBody>
      </p:sp>
      <p:sp>
        <p:nvSpPr>
          <p:cNvPr id="31" name="Заголовок 2"/>
          <p:cNvSpPr txBox="1">
            <a:spLocks/>
          </p:cNvSpPr>
          <p:nvPr/>
        </p:nvSpPr>
        <p:spPr>
          <a:xfrm>
            <a:off x="6185082" y="1752411"/>
            <a:ext cx="3517075" cy="502439"/>
          </a:xfrm>
          <a:prstGeom prst="rect">
            <a:avLst/>
          </a:prstGeom>
        </p:spPr>
        <p:txBody>
          <a:bodyPr/>
          <a:lstStyle/>
          <a:p>
            <a:pPr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2206" b="1">
                <a:solidFill>
                  <a:srgbClr val="263248"/>
                </a:solidFill>
                <a:latin typeface="Roboto Condensed Light" charset="-52"/>
              </a:rPr>
              <a:t>Критерии успеха:</a:t>
            </a:r>
          </a:p>
        </p:txBody>
      </p:sp>
      <p:sp>
        <p:nvSpPr>
          <p:cNvPr id="38920" name="Google Shape;249;p17"/>
          <p:cNvSpPr txBox="1">
            <a:spLocks/>
          </p:cNvSpPr>
          <p:nvPr/>
        </p:nvSpPr>
        <p:spPr bwMode="auto">
          <a:xfrm>
            <a:off x="4679514" y="2443922"/>
            <a:ext cx="5286992" cy="978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Сотрудники включены в планы обучения по организации ПД</a:t>
            </a:r>
          </a:p>
          <a:p>
            <a:pPr marL="504200" indent="-420167" eaLnBrk="0" hangingPunct="0"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Обеспечено обязательное присутствие сотрудников на обучении</a:t>
            </a:r>
          </a:p>
        </p:txBody>
      </p:sp>
      <p:sp>
        <p:nvSpPr>
          <p:cNvPr id="38921" name="TextBox 2"/>
          <p:cNvSpPr txBox="1">
            <a:spLocks noChangeArrowheads="1"/>
          </p:cNvSpPr>
          <p:nvPr/>
        </p:nvSpPr>
        <p:spPr bwMode="auto">
          <a:xfrm>
            <a:off x="973367" y="2482436"/>
            <a:ext cx="3396280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Обеспечить обучение сотрудников ПД</a:t>
            </a:r>
          </a:p>
        </p:txBody>
      </p:sp>
      <p:sp>
        <p:nvSpPr>
          <p:cNvPr id="38922" name="TextBox 34"/>
          <p:cNvSpPr txBox="1">
            <a:spLocks noChangeArrowheads="1"/>
          </p:cNvSpPr>
          <p:nvPr/>
        </p:nvSpPr>
        <p:spPr bwMode="auto">
          <a:xfrm>
            <a:off x="973367" y="3756916"/>
            <a:ext cx="3461055" cy="100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Обеспечить работу в информационной системе ПД и на сайте</a:t>
            </a:r>
          </a:p>
        </p:txBody>
      </p:sp>
      <p:sp>
        <p:nvSpPr>
          <p:cNvPr id="38923" name="TextBox 35"/>
          <p:cNvSpPr txBox="1">
            <a:spLocks noChangeArrowheads="1"/>
          </p:cNvSpPr>
          <p:nvPr/>
        </p:nvSpPr>
        <p:spPr bwMode="auto">
          <a:xfrm>
            <a:off x="1197451" y="5365773"/>
            <a:ext cx="3461055" cy="703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1985">
                <a:cs typeface="DejaVu Sans"/>
              </a:rPr>
              <a:t>Ввести в действие механизмы стимулирования за ПД</a:t>
            </a:r>
          </a:p>
        </p:txBody>
      </p:sp>
      <p:sp>
        <p:nvSpPr>
          <p:cNvPr id="37" name="Google Shape;249;p17"/>
          <p:cNvSpPr txBox="1">
            <a:spLocks/>
          </p:cNvSpPr>
          <p:nvPr/>
        </p:nvSpPr>
        <p:spPr>
          <a:xfrm>
            <a:off x="4563971" y="4868585"/>
            <a:ext cx="5519830" cy="1183446"/>
          </a:xfrm>
          <a:prstGeom prst="rect">
            <a:avLst/>
          </a:prstGeom>
          <a:noFill/>
          <a:ln>
            <a:noFill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endParaRPr lang="ru-RU" sz="1985">
              <a:solidFill>
                <a:srgbClr val="263248"/>
              </a:solidFill>
              <a:latin typeface="Roboto Condensed Light" charset="-52"/>
              <a:sym typeface="Roboto Condensed Light" charset="-52"/>
            </a:endParaRP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endParaRPr lang="ru-RU" sz="1985">
              <a:solidFill>
                <a:srgbClr val="263248"/>
              </a:solidFill>
              <a:latin typeface="Roboto Condensed Light" charset="-52"/>
              <a:sym typeface="Roboto Condensed Light" charset="-52"/>
            </a:endParaRP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endParaRPr lang="ru-RU" sz="1985">
              <a:solidFill>
                <a:srgbClr val="263248"/>
              </a:solidFill>
              <a:latin typeface="Roboto Condensed Light" charset="-52"/>
              <a:sym typeface="Roboto Condensed Light" charset="-52"/>
            </a:endParaRP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Внесены изменения в НПА о порядке стимулирования за проектную деятельность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endParaRPr lang="ru-RU" sz="1985">
              <a:solidFill>
                <a:srgbClr val="263248"/>
              </a:solidFill>
              <a:latin typeface="Roboto Condensed Light" charset="-52"/>
              <a:sym typeface="Roboto Condensed Light" charset="-52"/>
            </a:endParaRP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</a:pPr>
            <a:endParaRPr lang="ru-RU" sz="1985">
              <a:solidFill>
                <a:srgbClr val="263248"/>
              </a:solidFill>
              <a:latin typeface="Roboto Condensed Light" charset="-52"/>
              <a:ea typeface="Roboto Condensed Light" charset="-52"/>
              <a:cs typeface="Segoe UI" pitchFamily="34" charset="0"/>
              <a:sym typeface="Roboto Condensed Light" charset="-52"/>
            </a:endParaRPr>
          </a:p>
        </p:txBody>
      </p:sp>
      <p:sp>
        <p:nvSpPr>
          <p:cNvPr id="38925" name="Google Shape;249;p17"/>
          <p:cNvSpPr txBox="1">
            <a:spLocks/>
          </p:cNvSpPr>
          <p:nvPr/>
        </p:nvSpPr>
        <p:spPr bwMode="auto">
          <a:xfrm>
            <a:off x="4570974" y="4896596"/>
            <a:ext cx="5353517" cy="469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Определены показатели эффективности участников ПД</a:t>
            </a:r>
          </a:p>
        </p:txBody>
      </p:sp>
      <p:sp>
        <p:nvSpPr>
          <p:cNvPr id="38926" name="Google Shape;249;p17"/>
          <p:cNvSpPr txBox="1">
            <a:spLocks/>
          </p:cNvSpPr>
          <p:nvPr/>
        </p:nvSpPr>
        <p:spPr bwMode="auto">
          <a:xfrm>
            <a:off x="4604236" y="3765670"/>
            <a:ext cx="5521581" cy="737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sym typeface="Roboto Condensed Light" charset="-52"/>
              </a:rPr>
              <a:t>Все проекты ведутся в информационной системе</a:t>
            </a:r>
          </a:p>
          <a:p>
            <a:pPr marL="504200" indent="-420167" eaLnBrk="0" hangingPunct="0">
              <a:spcBef>
                <a:spcPts val="662"/>
              </a:spcBef>
              <a:buClr>
                <a:srgbClr val="C7D3E6"/>
              </a:buClr>
              <a:buSzPts val="2400"/>
              <a:buFont typeface="Roboto Condensed Light" charset="-52"/>
              <a:buChar char="▰"/>
            </a:pPr>
            <a:r>
              <a:rPr lang="ru-RU" sz="1985">
                <a:solidFill>
                  <a:srgbClr val="263248"/>
                </a:solidFill>
                <a:latin typeface="Roboto Condensed Light" charset="-52"/>
                <a:ea typeface="Roboto Condensed Light" charset="-52"/>
                <a:cs typeface="Segoe UI" pitchFamily="34" charset="0"/>
                <a:sym typeface="Roboto Condensed Light" charset="-52"/>
              </a:rPr>
              <a:t>ПД еженедельно освещается на сайте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0" y="1787424"/>
            <a:ext cx="10083800" cy="425410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Рисунок 5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2414" y="2055275"/>
            <a:ext cx="1824187" cy="1706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Прямоугольник 57"/>
          <p:cNvSpPr>
            <a:spLocks noChangeArrowheads="1"/>
          </p:cNvSpPr>
          <p:nvPr/>
        </p:nvSpPr>
        <p:spPr bwMode="auto">
          <a:xfrm>
            <a:off x="3305246" y="2317873"/>
            <a:ext cx="6521208" cy="1437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9" tIns="39454" rIns="78909" bIns="39454">
            <a:spAutoFit/>
          </a:bodyPr>
          <a:lstStyle/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конкретный </a:t>
            </a:r>
            <a:r>
              <a:rPr lang="ru-RU" altLang="ru-RU" sz="1764">
                <a:solidFill>
                  <a:srgbClr val="C00000"/>
                </a:solidFill>
                <a:latin typeface="Roboto Condensed Light" charset="-52"/>
                <a:ea typeface="Roboto Condensed Light" charset="-52"/>
                <a:cs typeface="Times New Roman" pitchFamily="18" charset="0"/>
              </a:rPr>
              <a:t>(specific);</a:t>
            </a:r>
            <a:endParaRPr lang="ru-RU" altLang="ru-RU" sz="1764">
              <a:solidFill>
                <a:srgbClr val="C00000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измеримый </a:t>
            </a:r>
            <a:r>
              <a:rPr lang="ru-RU" altLang="ru-RU" sz="1764">
                <a:solidFill>
                  <a:srgbClr val="E46C0A"/>
                </a:solidFill>
                <a:latin typeface="Roboto Condensed Light" charset="-52"/>
                <a:ea typeface="Roboto Condensed Light" charset="-52"/>
                <a:cs typeface="Times New Roman" pitchFamily="18" charset="0"/>
              </a:rPr>
              <a:t>(measurable);</a:t>
            </a:r>
            <a:endParaRPr lang="ru-RU" altLang="ru-RU" sz="1764">
              <a:solidFill>
                <a:srgbClr val="E46C0A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достижимый </a:t>
            </a:r>
            <a:r>
              <a:rPr lang="ru-RU" altLang="ru-RU" sz="1764">
                <a:solidFill>
                  <a:srgbClr val="00B0F0"/>
                </a:solidFill>
                <a:latin typeface="Roboto Condensed Light" charset="-52"/>
                <a:ea typeface="Roboto Condensed Light" charset="-52"/>
                <a:cs typeface="Times New Roman" pitchFamily="18" charset="0"/>
              </a:rPr>
              <a:t>(attainable);</a:t>
            </a:r>
            <a:endParaRPr lang="ru-RU" altLang="ru-RU" sz="1764">
              <a:solidFill>
                <a:srgbClr val="00B0F0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значимый </a:t>
            </a:r>
            <a:r>
              <a:rPr lang="ru-RU" altLang="ru-RU" sz="1764">
                <a:solidFill>
                  <a:srgbClr val="00B050"/>
                </a:solidFill>
                <a:latin typeface="Roboto Condensed Light" charset="-52"/>
                <a:ea typeface="Roboto Condensed Light" charset="-52"/>
                <a:cs typeface="Times New Roman" pitchFamily="18" charset="0"/>
              </a:rPr>
              <a:t>(relevant);</a:t>
            </a:r>
            <a:endParaRPr lang="ru-RU" altLang="ru-RU" sz="1764">
              <a:solidFill>
                <a:srgbClr val="00B050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соотносимый с конкретным сроком </a:t>
            </a:r>
            <a:r>
              <a:rPr lang="ru-RU" altLang="ru-RU" sz="1764">
                <a:solidFill>
                  <a:srgbClr val="7030A0"/>
                </a:solidFill>
                <a:latin typeface="Roboto Condensed Light" charset="-52"/>
                <a:ea typeface="Roboto Condensed Light" charset="-52"/>
                <a:cs typeface="Times New Roman" pitchFamily="18" charset="0"/>
              </a:rPr>
              <a:t>(time-bounded)</a:t>
            </a:r>
            <a:endParaRPr lang="ru-RU" altLang="ru-RU" sz="1764">
              <a:solidFill>
                <a:srgbClr val="7030A0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</p:txBody>
      </p:sp>
      <p:sp>
        <p:nvSpPr>
          <p:cNvPr id="43011" name="Прямоугольник 59"/>
          <p:cNvSpPr>
            <a:spLocks noChangeArrowheads="1"/>
          </p:cNvSpPr>
          <p:nvPr/>
        </p:nvSpPr>
        <p:spPr bwMode="auto">
          <a:xfrm>
            <a:off x="2393153" y="1687636"/>
            <a:ext cx="7433301" cy="62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9" tIns="39454" rIns="78909" bIns="39454">
            <a:spAutoFit/>
          </a:bodyPr>
          <a:lstStyle/>
          <a:p>
            <a:pPr defTabSz="787813"/>
            <a:r>
              <a:rPr lang="ru-RU" altLang="ru-RU" sz="1764" b="1">
                <a:latin typeface="Roboto Condensed Light" charset="-52"/>
                <a:ea typeface="Roboto Condensed Light" charset="-52"/>
                <a:cs typeface="DejaVu Sans"/>
              </a:rPr>
              <a:t>Цели </a:t>
            </a:r>
            <a:r>
              <a:rPr lang="ru-RU" altLang="ru-RU" sz="1764">
                <a:latin typeface="Roboto Condensed Light" charset="-52"/>
                <a:ea typeface="Roboto Condensed Light" charset="-52"/>
                <a:cs typeface="DejaVu Sans"/>
              </a:rPr>
              <a:t>должны обладать 5 основными свойствами и удовлетворять принципу </a:t>
            </a:r>
            <a:r>
              <a:rPr lang="en-US" altLang="ru-RU" sz="1764">
                <a:solidFill>
                  <a:srgbClr val="C00000"/>
                </a:solidFill>
                <a:latin typeface="Roboto Condensed Light" charset="-52"/>
                <a:ea typeface="Roboto Condensed Light" charset="-52"/>
                <a:cs typeface="DejaVu Sans"/>
              </a:rPr>
              <a:t>S</a:t>
            </a:r>
            <a:r>
              <a:rPr lang="en-US" altLang="ru-RU" sz="1764">
                <a:solidFill>
                  <a:srgbClr val="FFC000"/>
                </a:solidFill>
                <a:latin typeface="Roboto Condensed Light" charset="-52"/>
                <a:ea typeface="Roboto Condensed Light" charset="-52"/>
                <a:cs typeface="DejaVu Sans"/>
              </a:rPr>
              <a:t>M</a:t>
            </a:r>
            <a:r>
              <a:rPr lang="en-US" altLang="ru-RU" sz="1764">
                <a:solidFill>
                  <a:srgbClr val="00B0F0"/>
                </a:solidFill>
                <a:latin typeface="Roboto Condensed Light" charset="-52"/>
                <a:ea typeface="Roboto Condensed Light" charset="-52"/>
                <a:cs typeface="DejaVu Sans"/>
              </a:rPr>
              <a:t>A</a:t>
            </a:r>
            <a:r>
              <a:rPr lang="en-US" altLang="ru-RU" sz="1764">
                <a:solidFill>
                  <a:srgbClr val="00B050"/>
                </a:solidFill>
                <a:latin typeface="Roboto Condensed Light" charset="-52"/>
                <a:ea typeface="Roboto Condensed Light" charset="-52"/>
                <a:cs typeface="DejaVu Sans"/>
              </a:rPr>
              <a:t>R</a:t>
            </a:r>
            <a:r>
              <a:rPr lang="en-US" altLang="ru-RU" sz="1764">
                <a:solidFill>
                  <a:srgbClr val="7030A0"/>
                </a:solidFill>
                <a:latin typeface="Roboto Condensed Light" charset="-52"/>
                <a:ea typeface="Roboto Condensed Light" charset="-52"/>
                <a:cs typeface="DejaVu Sans"/>
              </a:rPr>
              <a:t>T</a:t>
            </a:r>
            <a:r>
              <a:rPr lang="ru-RU" altLang="ru-RU" sz="1764">
                <a:latin typeface="Roboto Condensed Light" charset="-52"/>
                <a:ea typeface="Roboto Condensed Light" charset="-52"/>
                <a:cs typeface="DejaVu Sans"/>
              </a:rPr>
              <a:t>:</a:t>
            </a:r>
          </a:p>
        </p:txBody>
      </p:sp>
      <p:sp>
        <p:nvSpPr>
          <p:cNvPr id="43012" name="Прямоугольник 12"/>
          <p:cNvSpPr>
            <a:spLocks noChangeArrowheads="1"/>
          </p:cNvSpPr>
          <p:nvPr/>
        </p:nvSpPr>
        <p:spPr bwMode="auto">
          <a:xfrm>
            <a:off x="2422913" y="1031140"/>
            <a:ext cx="7550596" cy="6906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9" tIns="39454" rIns="78909" bIns="39454">
            <a:spAutoFit/>
          </a:bodyPr>
          <a:lstStyle/>
          <a:p>
            <a:pPr algn="ctr" defTabSz="787813"/>
            <a:r>
              <a:rPr lang="ru-RU" altLang="ru-RU" sz="1985" b="1">
                <a:solidFill>
                  <a:srgbClr val="253147"/>
                </a:solidFill>
                <a:latin typeface="Roboto Condensed Light" charset="-52"/>
                <a:ea typeface="Roboto Condensed Light" charset="-52"/>
                <a:cs typeface="DejaVu Sans"/>
              </a:rPr>
              <a:t>Цели проектов -  осознанный образ желаемого состояния системы</a:t>
            </a:r>
          </a:p>
        </p:txBody>
      </p:sp>
      <p:sp>
        <p:nvSpPr>
          <p:cNvPr id="43013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17</a:t>
            </a:r>
          </a:p>
        </p:txBody>
      </p:sp>
      <p:sp>
        <p:nvSpPr>
          <p:cNvPr id="43014" name="Прямоугольник 12"/>
          <p:cNvSpPr>
            <a:spLocks noChangeArrowheads="1"/>
          </p:cNvSpPr>
          <p:nvPr/>
        </p:nvSpPr>
        <p:spPr bwMode="auto">
          <a:xfrm>
            <a:off x="526950" y="4100046"/>
            <a:ext cx="7550595" cy="385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9" tIns="39454" rIns="78909" bIns="39454">
            <a:spAutoFit/>
          </a:bodyPr>
          <a:lstStyle/>
          <a:p>
            <a:pPr algn="ctr" defTabSz="787813"/>
            <a:r>
              <a:rPr lang="ru-RU" altLang="ru-RU" sz="1985" b="1">
                <a:solidFill>
                  <a:srgbClr val="253147"/>
                </a:solidFill>
                <a:latin typeface="Roboto Condensed Light" charset="-52"/>
                <a:ea typeface="Roboto Condensed Light" charset="-52"/>
                <a:cs typeface="DejaVu Sans"/>
              </a:rPr>
              <a:t>Правильные/Неправильные цели</a:t>
            </a:r>
          </a:p>
        </p:txBody>
      </p:sp>
      <p:sp>
        <p:nvSpPr>
          <p:cNvPr id="43015" name="Прямоугольник 57"/>
          <p:cNvSpPr>
            <a:spLocks noChangeArrowheads="1"/>
          </p:cNvSpPr>
          <p:nvPr/>
        </p:nvSpPr>
        <p:spPr bwMode="auto">
          <a:xfrm>
            <a:off x="870079" y="4572723"/>
            <a:ext cx="5717655" cy="894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09" tIns="39454" rIns="78909" bIns="39454">
            <a:spAutoFit/>
          </a:bodyPr>
          <a:lstStyle/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Повышение имиджа школы в </a:t>
            </a:r>
            <a:r>
              <a:rPr lang="en-US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N-</a:t>
            </a: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области</a:t>
            </a:r>
            <a:endParaRPr lang="ru-RU" altLang="ru-RU" sz="1764">
              <a:solidFill>
                <a:srgbClr val="C00000"/>
              </a:solidFill>
              <a:latin typeface="Roboto Condensed Light" charset="-52"/>
              <a:ea typeface="Roboto Condensed Light" charset="-52"/>
              <a:cs typeface="Calibri" pitchFamily="34" charset="0"/>
            </a:endParaRPr>
          </a:p>
          <a:p>
            <a:pPr marL="295868" indent="-295868" algn="just" defTabSz="787813">
              <a:buFont typeface="Symbol" pitchFamily="18" charset="2"/>
              <a:buChar char=""/>
            </a:pPr>
            <a:r>
              <a:rPr lang="ru-RU" altLang="ru-RU" sz="1764">
                <a:latin typeface="Roboto Condensed Light" charset="-52"/>
                <a:ea typeface="Roboto Condensed Light" charset="-52"/>
                <a:cs typeface="Times New Roman" pitchFamily="18" charset="0"/>
              </a:rPr>
              <a:t>Повышение качества образовательно-воспитательного процесса в школе</a:t>
            </a:r>
          </a:p>
        </p:txBody>
      </p:sp>
      <p:sp>
        <p:nvSpPr>
          <p:cNvPr id="17" name="Прямоугольник 57"/>
          <p:cNvSpPr>
            <a:spLocks noChangeArrowheads="1"/>
          </p:cNvSpPr>
          <p:nvPr/>
        </p:nvSpPr>
        <p:spPr bwMode="auto">
          <a:xfrm>
            <a:off x="870079" y="6017018"/>
            <a:ext cx="6521207" cy="894132"/>
          </a:xfrm>
          <a:prstGeom prst="rect">
            <a:avLst/>
          </a:prstGeom>
          <a:noFill/>
          <a:ln>
            <a:noFill/>
          </a:ln>
        </p:spPr>
        <p:txBody>
          <a:bodyPr lIns="78909" tIns="39454" rIns="78909" bIns="39454">
            <a:spAutoFit/>
          </a:bodyPr>
          <a:lstStyle>
            <a:lvl1pPr marL="268288" indent="-268288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>
              <a:buFont typeface="Symbol" panose="05050102010706020507" pitchFamily="18" charset="2"/>
              <a:buChar char=""/>
              <a:defRPr/>
            </a:pPr>
            <a:r>
              <a:rPr lang="ru-RU" altLang="ru-RU" sz="1764" dirty="0">
                <a:latin typeface="Roboto Condensed Light" panose="020B0604020202020204" charset="0"/>
                <a:ea typeface="Roboto Condensed Light" panose="020B0604020202020204" charset="0"/>
                <a:cs typeface="Times New Roman" panose="02020603050405020304" pitchFamily="18" charset="0"/>
              </a:rPr>
              <a:t>Повышение среднего балла ЕГЭ не менее чем на 3% к 2022 году</a:t>
            </a:r>
          </a:p>
          <a:p>
            <a:pPr marL="0" indent="0" algn="just">
              <a:defRPr/>
            </a:pPr>
            <a:endParaRPr lang="ru-RU" altLang="ru-RU" sz="1764" dirty="0">
              <a:solidFill>
                <a:srgbClr val="C00000"/>
              </a:solidFill>
              <a:latin typeface="Roboto Condensed Light" panose="020B0604020202020204" charset="0"/>
              <a:ea typeface="Roboto Condensed Light" panose="020B0604020202020204" charset="0"/>
              <a:cs typeface="Calibri" panose="020F0502020204030204" pitchFamily="34" charset="0"/>
            </a:endParaRPr>
          </a:p>
        </p:txBody>
      </p:sp>
      <p:sp>
        <p:nvSpPr>
          <p:cNvPr id="18" name="Прямоугольник 57"/>
          <p:cNvSpPr>
            <a:spLocks noChangeArrowheads="1"/>
          </p:cNvSpPr>
          <p:nvPr/>
        </p:nvSpPr>
        <p:spPr bwMode="auto">
          <a:xfrm>
            <a:off x="870079" y="5411290"/>
            <a:ext cx="6521207" cy="1165617"/>
          </a:xfrm>
          <a:prstGeom prst="rect">
            <a:avLst/>
          </a:prstGeom>
          <a:noFill/>
          <a:ln>
            <a:noFill/>
          </a:ln>
        </p:spPr>
        <p:txBody>
          <a:bodyPr lIns="78909" tIns="39454" rIns="78909" bIns="39454">
            <a:spAutoFit/>
          </a:bodyPr>
          <a:lstStyle>
            <a:lvl1pPr marL="268288" indent="-268288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defTabSz="714375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defTabSz="714375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just">
              <a:buFont typeface="Symbol" panose="05050102010706020507" pitchFamily="18" charset="2"/>
              <a:buChar char=""/>
              <a:defRPr/>
            </a:pPr>
            <a:r>
              <a:rPr lang="ru-RU" altLang="ru-RU" sz="1764" dirty="0">
                <a:latin typeface="Roboto Condensed Light" panose="020B0604020202020204" charset="0"/>
                <a:ea typeface="Roboto Condensed Light" panose="020B0604020202020204" charset="0"/>
                <a:cs typeface="Times New Roman" panose="02020603050405020304" pitchFamily="18" charset="0"/>
              </a:rPr>
              <a:t>Проведение редизайна школьной библиотеки к 1 сентября 2020 года, школьных рекреаций 1 этажа к 1 сентября 2021 года</a:t>
            </a:r>
          </a:p>
          <a:p>
            <a:pPr marL="0" indent="0" algn="just">
              <a:defRPr/>
            </a:pPr>
            <a:endParaRPr lang="ru-RU" altLang="ru-RU" sz="1764" dirty="0">
              <a:solidFill>
                <a:srgbClr val="C00000"/>
              </a:solidFill>
              <a:latin typeface="Roboto Condensed Light" panose="020B0604020202020204" charset="0"/>
              <a:ea typeface="Roboto Condensed Light" panose="020B0604020202020204" charset="0"/>
              <a:cs typeface="Calibri" panose="020F0502020204030204" pitchFamily="34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4100046"/>
            <a:ext cx="10083800" cy="472678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stomShape 1"/>
          <p:cNvSpPr/>
          <p:nvPr/>
        </p:nvSpPr>
        <p:spPr>
          <a:xfrm>
            <a:off x="339629" y="6288370"/>
            <a:ext cx="3861955" cy="159311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10875" eaLnBrk="0" hangingPunct="0">
              <a:defRPr/>
            </a:pPr>
            <a:r>
              <a:rPr lang="ru-RU" sz="1213" spc="-1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Cambria"/>
              </a:rPr>
              <a:t>ПРАВИТЕЛЬСТВО НОВГОРОДСКОЙ ОБЛАСТИ</a:t>
            </a:r>
            <a:endParaRPr lang="ru-RU" sz="1985" spc="-1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6" name="CustomShape 3"/>
          <p:cNvSpPr/>
          <p:nvPr/>
        </p:nvSpPr>
        <p:spPr>
          <a:xfrm>
            <a:off x="3532831" y="1465303"/>
            <a:ext cx="5120680" cy="82105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10875" eaLnBrk="0" hangingPunct="0">
              <a:defRPr/>
            </a:pPr>
            <a:endParaRPr lang="ru-RU" sz="1985" spc="-1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7" name="CustomShape 4"/>
          <p:cNvSpPr/>
          <p:nvPr/>
        </p:nvSpPr>
        <p:spPr>
          <a:xfrm>
            <a:off x="339628" y="2123551"/>
            <a:ext cx="9299504" cy="3944236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0" tIns="0" rIns="0" bIns="0"/>
          <a:lstStyle/>
          <a:p>
            <a:pPr marL="10875" eaLnBrk="0" hangingPunct="0">
              <a:defRPr/>
            </a:pPr>
            <a:endParaRPr lang="ru-RU" sz="1985" spc="-1" dirty="0">
              <a:uFill>
                <a:solidFill>
                  <a:srgbClr val="FFFFFF"/>
                </a:solidFill>
              </a:uFill>
            </a:endParaRPr>
          </a:p>
          <a:p>
            <a:pPr marL="10875" eaLnBrk="0" hangingPunct="0">
              <a:defRPr/>
            </a:pPr>
            <a:endParaRPr lang="ru-RU" sz="1985" spc="-1" dirty="0">
              <a:uFill>
                <a:solidFill>
                  <a:srgbClr val="FFFFFF"/>
                </a:solidFill>
              </a:uFill>
            </a:endParaRPr>
          </a:p>
        </p:txBody>
      </p:sp>
      <p:sp>
        <p:nvSpPr>
          <p:cNvPr id="45060" name="Прямоугольник 1"/>
          <p:cNvSpPr>
            <a:spLocks noChangeArrowheads="1"/>
          </p:cNvSpPr>
          <p:nvPr/>
        </p:nvSpPr>
        <p:spPr bwMode="auto">
          <a:xfrm>
            <a:off x="468302" y="1776703"/>
            <a:ext cx="4157816" cy="45116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78916" tIns="39457" rIns="78916" bIns="39457">
            <a:spAutoFit/>
          </a:bodyPr>
          <a:lstStyle/>
          <a:p>
            <a:pPr eaLnBrk="0" hangingPunct="0"/>
            <a:r>
              <a:rPr lang="ru-RU" altLang="ru-RU" sz="3200" b="1" dirty="0">
                <a:solidFill>
                  <a:srgbClr val="273247"/>
                </a:solidFill>
                <a:latin typeface="Roboto Condensed Light" charset="-52"/>
                <a:ea typeface="Roboto Condensed Light" charset="-52"/>
                <a:cs typeface="DejaVu Sans"/>
              </a:rPr>
              <a:t>«Трагедия в жизни не в том, что цель не достигнута. Трагедия – если нет цели для достижения»</a:t>
            </a:r>
          </a:p>
          <a:p>
            <a:pPr eaLnBrk="0" hangingPunct="0"/>
            <a:endParaRPr lang="ru-RU" altLang="ru-RU" sz="3200" b="1" dirty="0">
              <a:solidFill>
                <a:srgbClr val="273247"/>
              </a:solidFill>
              <a:latin typeface="Roboto Condensed Light" charset="-52"/>
              <a:ea typeface="Roboto Condensed Light" charset="-52"/>
              <a:cs typeface="DejaVu Sans"/>
            </a:endParaRPr>
          </a:p>
          <a:p>
            <a:pPr eaLnBrk="0" hangingPunct="0"/>
            <a:endParaRPr lang="ru-RU" altLang="ru-RU" sz="3200" b="1" dirty="0">
              <a:solidFill>
                <a:srgbClr val="273247"/>
              </a:solidFill>
              <a:latin typeface="Roboto Condensed Light" charset="-52"/>
              <a:ea typeface="Roboto Condensed Light" charset="-52"/>
              <a:cs typeface="DejaVu Sans"/>
            </a:endParaRPr>
          </a:p>
          <a:p>
            <a:pPr eaLnBrk="0" hangingPunct="0"/>
            <a:endParaRPr lang="ru-RU" altLang="ru-RU" sz="3200" b="1" dirty="0">
              <a:solidFill>
                <a:srgbClr val="273247"/>
              </a:solidFill>
              <a:latin typeface="Roboto Condensed Light" charset="-52"/>
              <a:ea typeface="Roboto Condensed Light" charset="-52"/>
              <a:cs typeface="DejaVu Sans"/>
            </a:endParaRPr>
          </a:p>
          <a:p>
            <a:pPr algn="r" eaLnBrk="0" hangingPunct="0"/>
            <a:r>
              <a:rPr lang="ru-RU" altLang="ru-RU" sz="3200" b="1" dirty="0">
                <a:solidFill>
                  <a:srgbClr val="273247"/>
                </a:solidFill>
                <a:latin typeface="Roboto Condensed Light" charset="-52"/>
                <a:ea typeface="Roboto Condensed Light" charset="-52"/>
                <a:cs typeface="DejaVu Sans"/>
              </a:rPr>
              <a:t>Бенджамин </a:t>
            </a:r>
            <a:r>
              <a:rPr lang="ru-RU" altLang="ru-RU" sz="3200" b="1" dirty="0" err="1">
                <a:solidFill>
                  <a:srgbClr val="273247"/>
                </a:solidFill>
                <a:latin typeface="Roboto Condensed Light" charset="-52"/>
                <a:ea typeface="Roboto Condensed Light" charset="-52"/>
                <a:cs typeface="DejaVu Sans"/>
              </a:rPr>
              <a:t>Мейс</a:t>
            </a:r>
            <a:endParaRPr lang="ru-RU" altLang="ru-RU" sz="3200" b="1" dirty="0">
              <a:solidFill>
                <a:srgbClr val="273247"/>
              </a:solidFill>
              <a:latin typeface="Roboto Condensed Light" charset="-52"/>
              <a:ea typeface="Roboto Condensed Light" charset="-52"/>
              <a:cs typeface="DejaVu Sans"/>
            </a:endParaRPr>
          </a:p>
        </p:txBody>
      </p:sp>
      <p:sp>
        <p:nvSpPr>
          <p:cNvPr id="45061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18</a:t>
            </a:r>
          </a:p>
        </p:txBody>
      </p:sp>
      <p:pic>
        <p:nvPicPr>
          <p:cNvPr id="45062" name="Рисунок 1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3996" y="2009758"/>
            <a:ext cx="4450177" cy="32877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Прямоугольник 18"/>
          <p:cNvSpPr/>
          <p:nvPr/>
        </p:nvSpPr>
        <p:spPr>
          <a:xfrm>
            <a:off x="-52520" y="1580847"/>
            <a:ext cx="10083800" cy="4866834"/>
          </a:xfrm>
          <a:prstGeom prst="rect">
            <a:avLst/>
          </a:pr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 dirty="0"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14"/>
          <p:cNvSpPr txBox="1">
            <a:spLocks noChangeArrowheads="1"/>
          </p:cNvSpPr>
          <p:nvPr/>
        </p:nvSpPr>
        <p:spPr bwMode="auto">
          <a:xfrm>
            <a:off x="643952" y="200025"/>
            <a:ext cx="9246984" cy="90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algn="ctr" eaLnBrk="0"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3600" b="1" dirty="0">
                <a:solidFill>
                  <a:srgbClr val="263248"/>
                </a:solidFill>
                <a:latin typeface="Roboto Condensed Light" charset="-52"/>
              </a:rPr>
              <a:t>Сетевые инновационные проекты издательства «Академкнига/Учебник»</a:t>
            </a:r>
          </a:p>
        </p:txBody>
      </p:sp>
      <p:sp>
        <p:nvSpPr>
          <p:cNvPr id="60419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2</a:t>
            </a:r>
            <a:r>
              <a:rPr lang="en-US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5</a:t>
            </a:r>
            <a:endParaRPr lang="ru-RU" sz="1323" b="1">
              <a:solidFill>
                <a:srgbClr val="FFFFFF"/>
              </a:solidFill>
              <a:latin typeface="Roboto Condensed" pitchFamily="2" charset="0"/>
              <a:sym typeface="Roboto Condensed" pitchFamily="2" charset="0"/>
            </a:endParaRPr>
          </a:p>
        </p:txBody>
      </p:sp>
      <p:sp>
        <p:nvSpPr>
          <p:cNvPr id="10" name="Параллелограмм 9"/>
          <p:cNvSpPr/>
          <p:nvPr/>
        </p:nvSpPr>
        <p:spPr>
          <a:xfrm>
            <a:off x="703765" y="2757290"/>
            <a:ext cx="330875" cy="187320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chemeClr val="accent1">
                  <a:lumMod val="50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60421" name="TextBox 2"/>
          <p:cNvSpPr txBox="1">
            <a:spLocks noChangeArrowheads="1"/>
          </p:cNvSpPr>
          <p:nvPr/>
        </p:nvSpPr>
        <p:spPr bwMode="auto">
          <a:xfrm>
            <a:off x="1125675" y="2646998"/>
            <a:ext cx="6631499" cy="4996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647" b="1">
                <a:solidFill>
                  <a:srgbClr val="3F5375"/>
                </a:solidFill>
                <a:latin typeface="Roboto Condensed Light" charset="-52"/>
              </a:rPr>
              <a:t>Предшкола нового поколения</a:t>
            </a:r>
          </a:p>
        </p:txBody>
      </p:sp>
      <p:sp>
        <p:nvSpPr>
          <p:cNvPr id="12" name="Параллелограмм 11"/>
          <p:cNvSpPr/>
          <p:nvPr/>
        </p:nvSpPr>
        <p:spPr>
          <a:xfrm>
            <a:off x="703765" y="3201957"/>
            <a:ext cx="330875" cy="187320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chemeClr val="accent1">
                  <a:lumMod val="50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60423" name="Прямоугольник 3"/>
          <p:cNvSpPr>
            <a:spLocks noChangeArrowheads="1"/>
          </p:cNvSpPr>
          <p:nvPr/>
        </p:nvSpPr>
        <p:spPr bwMode="auto">
          <a:xfrm>
            <a:off x="1125675" y="3054902"/>
            <a:ext cx="9246985" cy="199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ru-RU" sz="2647" b="1">
                <a:solidFill>
                  <a:srgbClr val="3F5375"/>
                </a:solidFill>
                <a:latin typeface="Roboto Condensed Light" charset="-52"/>
              </a:rPr>
              <a:t>Внеурочная деятельность младших школьников</a:t>
            </a:r>
            <a:endParaRPr lang="en-US" sz="2647" b="1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en-US" sz="2647" b="1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ru-RU" sz="2647" b="1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ru-RU" sz="2206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ru-RU" sz="2206">
              <a:solidFill>
                <a:srgbClr val="3F5375"/>
              </a:solidFill>
              <a:latin typeface="Roboto Condensed Light" charset="-52"/>
            </a:endParaRPr>
          </a:p>
        </p:txBody>
      </p:sp>
      <p:sp>
        <p:nvSpPr>
          <p:cNvPr id="60424" name="Прямоугольник 14"/>
          <p:cNvSpPr>
            <a:spLocks noChangeArrowheads="1"/>
          </p:cNvSpPr>
          <p:nvPr/>
        </p:nvSpPr>
        <p:spPr bwMode="auto">
          <a:xfrm>
            <a:off x="1125675" y="3496069"/>
            <a:ext cx="8840882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647" b="1">
                <a:solidFill>
                  <a:srgbClr val="3F5375"/>
                </a:solidFill>
                <a:latin typeface="Roboto Condensed Light" charset="-52"/>
              </a:rPr>
              <a:t>Внутренняя система оценки качества образования</a:t>
            </a:r>
          </a:p>
          <a:p>
            <a:pPr eaLnBrk="0" hangingPunct="0"/>
            <a:endParaRPr lang="ru-RU" sz="2647" b="1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ru-RU" sz="2206">
              <a:solidFill>
                <a:srgbClr val="3F5375"/>
              </a:solidFill>
              <a:latin typeface="Roboto Condensed Light" charset="-52"/>
            </a:endParaRPr>
          </a:p>
        </p:txBody>
      </p:sp>
      <p:sp>
        <p:nvSpPr>
          <p:cNvPr id="16" name="Параллелограмм 15"/>
          <p:cNvSpPr/>
          <p:nvPr/>
        </p:nvSpPr>
        <p:spPr>
          <a:xfrm>
            <a:off x="703765" y="3646625"/>
            <a:ext cx="330875" cy="18907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chemeClr val="accent1">
                  <a:lumMod val="50000"/>
                </a:schemeClr>
              </a:solidFill>
              <a:sym typeface="Arial" panose="020B0604020202020204" pitchFamily="34" charset="0"/>
            </a:endParaRPr>
          </a:p>
        </p:txBody>
      </p:sp>
      <p:sp>
        <p:nvSpPr>
          <p:cNvPr id="60426" name="Прямоугольник 16"/>
          <p:cNvSpPr>
            <a:spLocks noChangeArrowheads="1"/>
          </p:cNvSpPr>
          <p:nvPr/>
        </p:nvSpPr>
        <p:spPr bwMode="auto">
          <a:xfrm>
            <a:off x="1125675" y="3947739"/>
            <a:ext cx="7431843" cy="111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ru-RU" sz="2647" b="1">
                <a:solidFill>
                  <a:srgbClr val="3F5375"/>
                </a:solidFill>
                <a:latin typeface="Roboto Condensed Light" charset="-52"/>
              </a:rPr>
              <a:t>Младший школьник – грамотный читатель</a:t>
            </a:r>
          </a:p>
          <a:p>
            <a:pPr eaLnBrk="0" hangingPunct="0"/>
            <a:endParaRPr lang="ru-RU" sz="1985">
              <a:solidFill>
                <a:srgbClr val="3F5375"/>
              </a:solidFill>
              <a:latin typeface="Roboto Condensed Light" charset="-52"/>
            </a:endParaRPr>
          </a:p>
          <a:p>
            <a:pPr eaLnBrk="0" hangingPunct="0"/>
            <a:endParaRPr lang="ru-RU" sz="1985">
              <a:solidFill>
                <a:srgbClr val="3F5375"/>
              </a:solidFill>
              <a:latin typeface="Roboto Condensed Light" charset="-52"/>
            </a:endParaRPr>
          </a:p>
        </p:txBody>
      </p:sp>
      <p:sp>
        <p:nvSpPr>
          <p:cNvPr id="18" name="Параллелограмм 17"/>
          <p:cNvSpPr/>
          <p:nvPr/>
        </p:nvSpPr>
        <p:spPr>
          <a:xfrm>
            <a:off x="703765" y="4091292"/>
            <a:ext cx="330875" cy="189071"/>
          </a:xfrm>
          <a:prstGeom prst="parallelogram">
            <a:avLst/>
          </a:prstGeom>
          <a:solidFill>
            <a:srgbClr val="C8D3E7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ru-RU" sz="1985">
              <a:solidFill>
                <a:schemeClr val="accent1">
                  <a:lumMod val="50000"/>
                </a:schemeClr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 Box 14"/>
          <p:cNvSpPr txBox="1">
            <a:spLocks noChangeArrowheads="1"/>
          </p:cNvSpPr>
          <p:nvPr/>
        </p:nvSpPr>
        <p:spPr bwMode="auto">
          <a:xfrm>
            <a:off x="1597923" y="282627"/>
            <a:ext cx="9649636" cy="90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eaLnBrk="0"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3600" b="1" dirty="0">
                <a:solidFill>
                  <a:srgbClr val="263248"/>
                </a:solidFill>
                <a:latin typeface="Roboto Condensed Light" charset="-52"/>
              </a:rPr>
              <a:t>Сетевой инновационный проект</a:t>
            </a:r>
          </a:p>
        </p:txBody>
      </p:sp>
      <p:sp>
        <p:nvSpPr>
          <p:cNvPr id="62466" name="Text Box 15"/>
          <p:cNvSpPr txBox="1">
            <a:spLocks noChangeArrowheads="1"/>
          </p:cNvSpPr>
          <p:nvPr/>
        </p:nvSpPr>
        <p:spPr bwMode="auto">
          <a:xfrm>
            <a:off x="343130" y="2214586"/>
            <a:ext cx="9408045" cy="335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algn="ctr" eaLnBrk="0" hangingPunct="0">
              <a:lnSpc>
                <a:spcPct val="90000"/>
              </a:lnSpc>
              <a:spcBef>
                <a:spcPts val="1613"/>
              </a:spcBef>
              <a:buClr>
                <a:srgbClr val="514843"/>
              </a:buClr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2647" b="1">
                <a:solidFill>
                  <a:srgbClr val="3D5476"/>
                </a:solidFill>
                <a:latin typeface="Roboto Condensed Light" charset="-52"/>
              </a:rPr>
              <a:t>«Предшкола нового поколения»</a:t>
            </a:r>
          </a:p>
        </p:txBody>
      </p:sp>
      <p:pic>
        <p:nvPicPr>
          <p:cNvPr id="6246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16812" y="3294741"/>
            <a:ext cx="1915222" cy="2046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68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0768" y="3005884"/>
            <a:ext cx="1748910" cy="20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402536" y="3294742"/>
            <a:ext cx="1743657" cy="2048272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247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91074" y="3005884"/>
            <a:ext cx="1915222" cy="2200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71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2</a:t>
            </a:r>
            <a:r>
              <a:rPr lang="en-US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6</a:t>
            </a:r>
            <a:endParaRPr lang="ru-RU" sz="1323" b="1">
              <a:solidFill>
                <a:srgbClr val="FFFFFF"/>
              </a:solidFill>
              <a:latin typeface="Roboto Condensed" pitchFamily="2" charset="0"/>
              <a:sym typeface="Roboto Condensed" pitchFamily="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ext Box 15"/>
          <p:cNvSpPr txBox="1">
            <a:spLocks noChangeArrowheads="1"/>
          </p:cNvSpPr>
          <p:nvPr/>
        </p:nvSpPr>
        <p:spPr bwMode="auto">
          <a:xfrm>
            <a:off x="278356" y="1936230"/>
            <a:ext cx="9409795" cy="9681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algn="ctr" eaLnBrk="0" hangingPunct="0">
              <a:buClr>
                <a:srgbClr val="514843"/>
              </a:buClr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2647" b="1">
                <a:solidFill>
                  <a:srgbClr val="3F5376"/>
                </a:solidFill>
                <a:latin typeface="Roboto Condensed Light" charset="-52"/>
              </a:rPr>
              <a:t>«Внеурочная деятельность младших школьников»</a:t>
            </a:r>
          </a:p>
          <a:p>
            <a:pPr algn="ctr" eaLnBrk="0" hangingPunct="0">
              <a:buClr>
                <a:srgbClr val="514843"/>
              </a:buClr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2095" b="1">
                <a:solidFill>
                  <a:srgbClr val="3F5376"/>
                </a:solidFill>
                <a:latin typeface="Roboto Condensed Light" charset="-52"/>
              </a:rPr>
              <a:t> </a:t>
            </a:r>
          </a:p>
        </p:txBody>
      </p:sp>
      <p:pic>
        <p:nvPicPr>
          <p:cNvPr id="64514" name="Рисунок 16"/>
          <p:cNvPicPr>
            <a:picLocks noChangeAspect="1" noChangeArrowheads="1"/>
          </p:cNvPicPr>
          <p:nvPr/>
        </p:nvPicPr>
        <p:blipFill>
          <a:blip r:embed="rId3"/>
          <a:srcRect l="45975" t="18768" r="23065" b="21243"/>
          <a:stretch>
            <a:fillRect/>
          </a:stretch>
        </p:blipFill>
        <p:spPr bwMode="auto">
          <a:xfrm>
            <a:off x="7419296" y="3403283"/>
            <a:ext cx="1677132" cy="2106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5" name="Рисунок 17"/>
          <p:cNvPicPr>
            <a:picLocks noChangeAspect="1" noChangeArrowheads="1"/>
          </p:cNvPicPr>
          <p:nvPr/>
        </p:nvPicPr>
        <p:blipFill>
          <a:blip r:embed="rId4"/>
          <a:srcRect l="50583" t="62923" r="38586" b="16463"/>
          <a:stretch>
            <a:fillRect/>
          </a:stretch>
        </p:blipFill>
        <p:spPr bwMode="auto">
          <a:xfrm>
            <a:off x="8600992" y="2498192"/>
            <a:ext cx="1328750" cy="1666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6" name="Рисунок 19"/>
          <p:cNvPicPr>
            <a:picLocks noChangeAspect="1" noChangeArrowheads="1"/>
          </p:cNvPicPr>
          <p:nvPr/>
        </p:nvPicPr>
        <p:blipFill>
          <a:blip r:embed="rId5"/>
          <a:srcRect l="31100" t="40282" r="58318" b="39479"/>
          <a:stretch>
            <a:fillRect/>
          </a:stretch>
        </p:blipFill>
        <p:spPr bwMode="auto">
          <a:xfrm>
            <a:off x="8611496" y="4112300"/>
            <a:ext cx="1328750" cy="17279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0636" y="3284238"/>
            <a:ext cx="3802433" cy="2095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8" name="Рисунок 2"/>
          <p:cNvPicPr>
            <a:picLocks noChangeAspect="1" noChangeArrowheads="1"/>
          </p:cNvPicPr>
          <p:nvPr/>
        </p:nvPicPr>
        <p:blipFill>
          <a:blip r:embed="rId7"/>
          <a:srcRect l="50090" t="14156" r="7516" b="6715"/>
          <a:stretch>
            <a:fillRect/>
          </a:stretch>
        </p:blipFill>
        <p:spPr bwMode="auto">
          <a:xfrm>
            <a:off x="3748164" y="2664504"/>
            <a:ext cx="1381270" cy="1682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19" name="Рисунок 1"/>
          <p:cNvPicPr>
            <a:picLocks noChangeAspect="1" noChangeArrowheads="1"/>
          </p:cNvPicPr>
          <p:nvPr/>
        </p:nvPicPr>
        <p:blipFill>
          <a:blip r:embed="rId8"/>
          <a:srcRect l="50378" t="14156" r="7372" b="6715"/>
          <a:stretch>
            <a:fillRect/>
          </a:stretch>
        </p:blipFill>
        <p:spPr bwMode="auto">
          <a:xfrm>
            <a:off x="4238348" y="4401158"/>
            <a:ext cx="1505567" cy="1869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4520" name="Рисунок 3"/>
          <p:cNvPicPr>
            <a:picLocks noChangeAspect="1" noChangeArrowheads="1"/>
          </p:cNvPicPr>
          <p:nvPr/>
        </p:nvPicPr>
        <p:blipFill>
          <a:blip r:embed="rId9"/>
          <a:srcRect l="50233" t="14339" r="7372" b="6532"/>
          <a:stretch>
            <a:fillRect/>
          </a:stretch>
        </p:blipFill>
        <p:spPr bwMode="auto">
          <a:xfrm>
            <a:off x="5778929" y="2993628"/>
            <a:ext cx="1607106" cy="19817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21" name="Rectangle 4"/>
          <p:cNvSpPr>
            <a:spLocks noChangeArrowheads="1"/>
          </p:cNvSpPr>
          <p:nvPr/>
        </p:nvSpPr>
        <p:spPr bwMode="auto">
          <a:xfrm>
            <a:off x="1" y="922954"/>
            <a:ext cx="164996" cy="387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668" tIns="40835" rIns="81668" bIns="40835" anchor="ctr">
            <a:spAutoFit/>
          </a:bodyPr>
          <a:lstStyle/>
          <a:p>
            <a:pPr eaLnBrk="0" hangingPunct="0"/>
            <a:endParaRPr lang="ru-RU" altLang="ru-RU" sz="1985">
              <a:cs typeface="DejaVu Sans"/>
            </a:endParaRPr>
          </a:p>
        </p:txBody>
      </p:sp>
      <p:sp>
        <p:nvSpPr>
          <p:cNvPr id="64522" name="Rectangle 5"/>
          <p:cNvSpPr>
            <a:spLocks noChangeArrowheads="1"/>
          </p:cNvSpPr>
          <p:nvPr/>
        </p:nvSpPr>
        <p:spPr bwMode="auto">
          <a:xfrm>
            <a:off x="0" y="2664166"/>
            <a:ext cx="280347" cy="23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668" tIns="40835" rIns="81668" bIns="40835" anchor="ctr">
            <a:spAutoFit/>
          </a:bodyPr>
          <a:lstStyle/>
          <a:p>
            <a:pPr defTabSz="815824"/>
            <a:r>
              <a:rPr lang="ru-RU" altLang="ru-RU" sz="993">
                <a:latin typeface="Calibri" pitchFamily="34" charset="0"/>
              </a:rPr>
              <a:t>    </a:t>
            </a:r>
            <a:endParaRPr lang="ru-RU" altLang="ru-RU" sz="1654"/>
          </a:p>
        </p:txBody>
      </p:sp>
      <p:sp>
        <p:nvSpPr>
          <p:cNvPr id="64523" name="Rectangle 6"/>
          <p:cNvSpPr>
            <a:spLocks noChangeArrowheads="1"/>
          </p:cNvSpPr>
          <p:nvPr/>
        </p:nvSpPr>
        <p:spPr bwMode="auto">
          <a:xfrm>
            <a:off x="1" y="4165356"/>
            <a:ext cx="251493" cy="235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668" tIns="40835" rIns="81668" bIns="40835" anchor="ctr">
            <a:spAutoFit/>
          </a:bodyPr>
          <a:lstStyle/>
          <a:p>
            <a:pPr defTabSz="815824"/>
            <a:r>
              <a:rPr lang="ru-RU" altLang="ru-RU" sz="993">
                <a:latin typeface="Calibri" pitchFamily="34" charset="0"/>
              </a:rPr>
              <a:t>   </a:t>
            </a:r>
            <a:endParaRPr lang="ru-RU" altLang="ru-RU" sz="1654"/>
          </a:p>
        </p:txBody>
      </p:sp>
      <p:sp>
        <p:nvSpPr>
          <p:cNvPr id="64524" name="Rectangle 7"/>
          <p:cNvSpPr>
            <a:spLocks noChangeArrowheads="1"/>
          </p:cNvSpPr>
          <p:nvPr/>
        </p:nvSpPr>
        <p:spPr bwMode="auto">
          <a:xfrm>
            <a:off x="1" y="5786357"/>
            <a:ext cx="164996" cy="337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81668" tIns="40835" rIns="81668" bIns="40835" anchor="ctr">
            <a:spAutoFit/>
          </a:bodyPr>
          <a:lstStyle/>
          <a:p>
            <a:pPr defTabSz="815824"/>
            <a:endParaRPr lang="ru-RU" altLang="ru-RU" sz="1654">
              <a:cs typeface="DejaVu Sans"/>
            </a:endParaRPr>
          </a:p>
        </p:txBody>
      </p:sp>
      <p:sp>
        <p:nvSpPr>
          <p:cNvPr id="64525" name="Text Box 14"/>
          <p:cNvSpPr txBox="1">
            <a:spLocks noChangeArrowheads="1"/>
          </p:cNvSpPr>
          <p:nvPr/>
        </p:nvSpPr>
        <p:spPr bwMode="auto">
          <a:xfrm>
            <a:off x="1384300" y="326498"/>
            <a:ext cx="7239896" cy="90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eaLnBrk="0"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3600" b="1" dirty="0">
                <a:solidFill>
                  <a:srgbClr val="263248"/>
                </a:solidFill>
                <a:latin typeface="Roboto Condensed Light" charset="-52"/>
              </a:rPr>
              <a:t>Сетевой инновационный проект</a:t>
            </a:r>
          </a:p>
        </p:txBody>
      </p:sp>
      <p:sp>
        <p:nvSpPr>
          <p:cNvPr id="64526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2</a:t>
            </a:r>
            <a:r>
              <a:rPr lang="en-US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7</a:t>
            </a:r>
            <a:endParaRPr lang="ru-RU" sz="1323" b="1">
              <a:solidFill>
                <a:srgbClr val="FFFFFF"/>
              </a:solidFill>
              <a:latin typeface="Roboto Condensed" pitchFamily="2" charset="0"/>
              <a:sym typeface="Roboto Condensed" pitchFamily="2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ext Box 15"/>
          <p:cNvSpPr txBox="1">
            <a:spLocks noChangeArrowheads="1"/>
          </p:cNvSpPr>
          <p:nvPr/>
        </p:nvSpPr>
        <p:spPr bwMode="auto">
          <a:xfrm>
            <a:off x="336127" y="1983499"/>
            <a:ext cx="9409797" cy="514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algn="ctr" eaLnBrk="0" hangingPunct="0">
              <a:lnSpc>
                <a:spcPct val="90000"/>
              </a:lnSpc>
              <a:spcBef>
                <a:spcPts val="1613"/>
              </a:spcBef>
              <a:buClr>
                <a:srgbClr val="514843"/>
              </a:buClr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2647" b="1">
                <a:solidFill>
                  <a:srgbClr val="3F5376"/>
                </a:solidFill>
                <a:latin typeface="Roboto Condensed Light" charset="-52"/>
              </a:rPr>
              <a:t>«Внутренняя система оценки качества образования»</a:t>
            </a:r>
          </a:p>
        </p:txBody>
      </p:sp>
      <p:pic>
        <p:nvPicPr>
          <p:cNvPr id="66562" name="Рисунок 19"/>
          <p:cNvPicPr>
            <a:picLocks noChangeAspect="1" noChangeArrowheads="1"/>
          </p:cNvPicPr>
          <p:nvPr/>
        </p:nvPicPr>
        <p:blipFill>
          <a:blip r:embed="rId3"/>
          <a:srcRect l="51460" t="14027" r="8299" b="9218"/>
          <a:stretch>
            <a:fillRect/>
          </a:stretch>
        </p:blipFill>
        <p:spPr bwMode="auto">
          <a:xfrm>
            <a:off x="577718" y="2618988"/>
            <a:ext cx="2170818" cy="249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3" name="Text Box 14"/>
          <p:cNvSpPr txBox="1">
            <a:spLocks noChangeArrowheads="1"/>
          </p:cNvSpPr>
          <p:nvPr/>
        </p:nvSpPr>
        <p:spPr bwMode="auto">
          <a:xfrm>
            <a:off x="1155701" y="353635"/>
            <a:ext cx="7204146" cy="906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80383" tIns="41799" rIns="80383" bIns="41799"/>
          <a:lstStyle/>
          <a:p>
            <a:pPr eaLnBrk="0">
              <a:tabLst>
                <a:tab pos="798317" algn="l"/>
                <a:tab pos="1596634" algn="l"/>
                <a:tab pos="2394951" algn="l"/>
                <a:tab pos="3193268" algn="l"/>
                <a:tab pos="3991585" algn="l"/>
                <a:tab pos="4789902" algn="l"/>
                <a:tab pos="5588218" algn="l"/>
                <a:tab pos="6386535" algn="l"/>
                <a:tab pos="7184852" algn="l"/>
                <a:tab pos="7983169" algn="l"/>
                <a:tab pos="8781486" algn="l"/>
                <a:tab pos="9579803" algn="l"/>
              </a:tabLst>
            </a:pPr>
            <a:r>
              <a:rPr lang="ru-RU" altLang="ru-RU" sz="3600" b="1" dirty="0">
                <a:solidFill>
                  <a:srgbClr val="263248"/>
                </a:solidFill>
                <a:latin typeface="Roboto Condensed Light" charset="-52"/>
              </a:rPr>
              <a:t>Сетевой инновационный проект</a:t>
            </a:r>
          </a:p>
        </p:txBody>
      </p:sp>
      <p:sp>
        <p:nvSpPr>
          <p:cNvPr id="66564" name="Google Shape;413;p26"/>
          <p:cNvSpPr txBox="1">
            <a:spLocks/>
          </p:cNvSpPr>
          <p:nvPr/>
        </p:nvSpPr>
        <p:spPr bwMode="auto">
          <a:xfrm>
            <a:off x="8443433" y="6036275"/>
            <a:ext cx="1640368" cy="346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0821" tIns="100821" rIns="100821" bIns="100821" anchor="ctr"/>
          <a:lstStyle/>
          <a:p>
            <a:pPr algn="r" eaLnBrk="0" hangingPunct="0">
              <a:buClr>
                <a:srgbClr val="000000"/>
              </a:buClr>
              <a:buFont typeface="Arial" charset="0"/>
              <a:buNone/>
            </a:pPr>
            <a:r>
              <a:rPr lang="ru-RU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2</a:t>
            </a:r>
            <a:r>
              <a:rPr lang="en-US" sz="1323" b="1">
                <a:solidFill>
                  <a:srgbClr val="FFFFFF"/>
                </a:solidFill>
                <a:latin typeface="Roboto Condensed" pitchFamily="2" charset="0"/>
                <a:sym typeface="Roboto Condensed" pitchFamily="2" charset="0"/>
              </a:rPr>
              <a:t>8</a:t>
            </a:r>
            <a:endParaRPr lang="ru-RU" sz="1323" b="1">
              <a:solidFill>
                <a:srgbClr val="FFFFFF"/>
              </a:solidFill>
              <a:latin typeface="Roboto Condensed" pitchFamily="2" charset="0"/>
              <a:sym typeface="Roboto Condensed" pitchFamily="2" charset="0"/>
            </a:endParaRPr>
          </a:p>
        </p:txBody>
      </p:sp>
      <p:pic>
        <p:nvPicPr>
          <p:cNvPr id="66565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73515" y="2618988"/>
            <a:ext cx="1906469" cy="249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6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47146" y="3944237"/>
            <a:ext cx="1337504" cy="1731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567" name="Рисунок 10"/>
          <p:cNvPicPr>
            <a:picLocks noChangeAspect="1" noChangeArrowheads="1"/>
          </p:cNvPicPr>
          <p:nvPr/>
        </p:nvPicPr>
        <p:blipFill>
          <a:blip r:embed="rId6"/>
          <a:srcRect l="44431" t="21077" r="23694" b="16154"/>
          <a:stretch>
            <a:fillRect/>
          </a:stretch>
        </p:blipFill>
        <p:spPr bwMode="auto">
          <a:xfrm>
            <a:off x="3728906" y="2618988"/>
            <a:ext cx="2013259" cy="24911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82740" y="18579"/>
            <a:ext cx="9076240" cy="1323459"/>
          </a:xfrm>
          <a:ln>
            <a:miter lim="800000"/>
            <a:headEnd/>
            <a:tailEnd/>
          </a:ln>
        </p:spPr>
        <p:txBody>
          <a:bodyPr vert="horz" wrap="square" lIns="91457" tIns="45730" rIns="91457" bIns="4573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596">
              <a:defRPr/>
            </a:pPr>
            <a:r>
              <a:rPr lang="ru-RU" sz="4000" dirty="0">
                <a:ln w="0"/>
                <a:solidFill>
                  <a:srgbClr val="002060"/>
                </a:solidFill>
                <a:effectLst>
                  <a:reflection blurRad="12700" stA="50000" endPos="50000" dist="5000" dir="5400000" sy="-100000" rotWithShape="0"/>
                </a:effectLst>
              </a:rPr>
              <a:t>Направления развития современной  школы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4294967295"/>
          </p:nvPr>
        </p:nvGraphicFramePr>
        <p:xfrm>
          <a:off x="504050" y="1723716"/>
          <a:ext cx="9381790" cy="5445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 rot="20085779">
            <a:off x="572701" y="2939078"/>
            <a:ext cx="7075305" cy="554018"/>
          </a:xfrm>
          <a:prstGeom prst="rect">
            <a:avLst/>
          </a:prstGeom>
          <a:noFill/>
        </p:spPr>
        <p:txBody>
          <a:bodyPr wrap="none" lIns="91457" tIns="45730" rIns="91457" bIns="4573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914596">
              <a:defRPr/>
            </a:pPr>
            <a:r>
              <a:rPr lang="ru-RU" sz="3000" b="1" cap="all" dirty="0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cs typeface="Arial" pitchFamily="34" charset="0"/>
              </a:rPr>
              <a:t>Управление качеством образования</a:t>
            </a:r>
          </a:p>
        </p:txBody>
      </p:sp>
      <p:sp>
        <p:nvSpPr>
          <p:cNvPr id="6" name="Прямоугольник 5"/>
          <p:cNvSpPr/>
          <p:nvPr/>
        </p:nvSpPr>
        <p:spPr>
          <a:xfrm rot="20085779">
            <a:off x="3580905" y="5342044"/>
            <a:ext cx="6171211" cy="554018"/>
          </a:xfrm>
          <a:prstGeom prst="rect">
            <a:avLst/>
          </a:prstGeom>
          <a:noFill/>
        </p:spPr>
        <p:txBody>
          <a:bodyPr wrap="none" lIns="91457" tIns="45730" rIns="91457" bIns="4573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defTabSz="914596">
              <a:defRPr/>
            </a:pPr>
            <a:r>
              <a:rPr lang="ru-RU" sz="3000" b="1" cap="all" dirty="0">
                <a:ln w="0">
                  <a:solidFill>
                    <a:srgbClr val="002060"/>
                  </a:solidFill>
                </a:ln>
                <a:solidFill>
                  <a:srgbClr val="0070C0"/>
                </a:solidFill>
                <a:effectLst>
                  <a:reflection blurRad="12700" stA="50000" endPos="50000" dist="5000" dir="5400000" sy="-100000" rotWithShape="0"/>
                </a:effectLst>
                <a:cs typeface="Arial" pitchFamily="34" charset="0"/>
              </a:rPr>
              <a:t>Управление преобразованиями</a:t>
            </a:r>
          </a:p>
        </p:txBody>
      </p:sp>
    </p:spTree>
    <p:extLst>
      <p:ext uri="{BB962C8B-B14F-4D97-AF65-F5344CB8AC3E}">
        <p14:creationId xmlns:p14="http://schemas.microsoft.com/office/powerpoint/2010/main" val="628267328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7" name="Group 1"/>
          <p:cNvGrpSpPr>
            <a:grpSpLocks/>
          </p:cNvGrpSpPr>
          <p:nvPr/>
        </p:nvGrpSpPr>
        <p:grpSpPr bwMode="auto">
          <a:xfrm>
            <a:off x="0" y="-28587"/>
            <a:ext cx="10082213" cy="7642258"/>
            <a:chOff x="0" y="-18"/>
            <a:chExt cx="6349" cy="4812"/>
          </a:xfrm>
        </p:grpSpPr>
        <p:pic>
          <p:nvPicPr>
            <p:cNvPr id="29698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7" r="5518" b="8849"/>
            <a:stretch>
              <a:fillRect/>
            </a:stretch>
          </p:blipFill>
          <p:spPr bwMode="auto">
            <a:xfrm>
              <a:off x="0" y="-18"/>
              <a:ext cx="6349" cy="4812"/>
            </a:xfrm>
            <a:prstGeom prst="rect">
              <a:avLst/>
            </a:prstGeom>
            <a:noFill/>
            <a:ln>
              <a:noFill/>
            </a:ln>
            <a:effectLst>
              <a:outerShdw dist="38184" dir="2700000" algn="ctr" rotWithShape="0">
                <a:srgbClr val="000000">
                  <a:alpha val="40033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 l="8127" r="5518" b="8849"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pic>
        <p:sp>
          <p:nvSpPr>
            <p:cNvPr id="29699" name="Rectangle 3"/>
            <p:cNvSpPr>
              <a:spLocks noChangeArrowheads="1"/>
            </p:cNvSpPr>
            <p:nvPr/>
          </p:nvSpPr>
          <p:spPr bwMode="auto">
            <a:xfrm>
              <a:off x="1" y="-18"/>
              <a:ext cx="6348" cy="4812"/>
            </a:xfrm>
            <a:prstGeom prst="rect">
              <a:avLst/>
            </a:prstGeom>
            <a:solidFill>
              <a:srgbClr val="FFFFFF">
                <a:alpha val="51999"/>
              </a:srgbClr>
            </a:solidFill>
            <a:ln>
              <a:noFill/>
            </a:ln>
            <a:effectLst>
              <a:outerShdw dist="38184" dir="2700000" algn="ctr" rotWithShape="0">
                <a:srgbClr val="000000">
                  <a:alpha val="40033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9700" name="Rectangle 4"/>
            <p:cNvSpPr>
              <a:spLocks noChangeArrowheads="1"/>
            </p:cNvSpPr>
            <p:nvPr/>
          </p:nvSpPr>
          <p:spPr bwMode="auto">
            <a:xfrm>
              <a:off x="1" y="-18"/>
              <a:ext cx="6348" cy="1749"/>
            </a:xfrm>
            <a:prstGeom prst="rect">
              <a:avLst/>
            </a:prstGeom>
            <a:solidFill>
              <a:srgbClr val="255997">
                <a:alpha val="64000"/>
              </a:srgbClr>
            </a:solidFill>
            <a:ln>
              <a:noFill/>
            </a:ln>
            <a:effectLst>
              <a:outerShdw dist="38184" dir="2700000" algn="ctr" rotWithShape="0">
                <a:srgbClr val="000000">
                  <a:alpha val="40033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pic>
          <p:nvPicPr>
            <p:cNvPr id="29701" name="Picture 5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52" y="381"/>
              <a:ext cx="772" cy="4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blipFill dpi="0" rotWithShape="0">
                    <a:blip/>
                    <a:srcRect/>
                    <a:stretch>
                      <a:fillRect/>
                    </a:stretch>
                  </a:blipFill>
                </a14:hiddenFill>
              </a:ext>
              <a:ext uri="{91240B29-F687-4F45-9708-019B960494DF}">
                <a14:hiddenLine xmlns:a14="http://schemas.microsoft.com/office/drawing/2010/main" w="9525" cap="flat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</p:grp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338245" y="427218"/>
            <a:ext cx="9407312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400" dirty="0">
                <a:solidFill>
                  <a:srgbClr val="FFFFFF"/>
                </a:solidFill>
                <a:latin typeface="Segoe UI Semilight" pitchFamily="32" charset="0"/>
              </a:rPr>
              <a:t>Издательство «Академкнига/Учебник»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400" dirty="0">
                <a:solidFill>
                  <a:srgbClr val="FFFFFF"/>
                </a:solidFill>
                <a:latin typeface="Segoe UI Semilight" pitchFamily="32" charset="0"/>
              </a:rPr>
              <a:t>117342, г. Москва, ул. Бутлерова, 17б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ru-RU" altLang="ru-RU" sz="1200" dirty="0">
              <a:solidFill>
                <a:srgbClr val="FFFFFF"/>
              </a:solidFill>
              <a:latin typeface="Segoe UI Semilight" pitchFamily="32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400" dirty="0">
                <a:solidFill>
                  <a:srgbClr val="FFFFFF"/>
                </a:solidFill>
                <a:latin typeface="Segoe UI Semilight" pitchFamily="32" charset="0"/>
              </a:rPr>
              <a:t>Тел.: (499) 968-92-29					 </a:t>
            </a:r>
            <a:r>
              <a:rPr lang="en-US" altLang="ru-RU" sz="2400" dirty="0">
                <a:solidFill>
                  <a:srgbClr val="FFFFFF"/>
                </a:solidFill>
                <a:latin typeface="Segoe UI Semilight" pitchFamily="32" charset="0"/>
              </a:rPr>
              <a:t>akademkniga.ru 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400" dirty="0">
                <a:solidFill>
                  <a:srgbClr val="FFFFFF"/>
                </a:solidFill>
                <a:latin typeface="Segoe UI Semilight" pitchFamily="32" charset="0"/>
              </a:rPr>
              <a:t>Факс: (499) 234-63-58				         </a:t>
            </a:r>
            <a:r>
              <a:rPr lang="en-US" altLang="ru-RU" sz="2400" dirty="0">
                <a:solidFill>
                  <a:srgbClr val="FFFFFF"/>
                </a:solidFill>
                <a:latin typeface="Segoe UI Semilight" pitchFamily="32" charset="0"/>
              </a:rPr>
              <a:t>shop-akbooks.ru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20776" y="6084268"/>
            <a:ext cx="6785525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hangingPunct="1">
              <a:lnSpc>
                <a:spcPct val="100000"/>
              </a:lnSpc>
              <a:buClrTx/>
              <a:buFontTx/>
              <a:buNone/>
            </a:pPr>
            <a:endParaRPr lang="ru-RU" altLang="ru-RU" sz="2400" dirty="0">
              <a:solidFill>
                <a:srgbClr val="255997"/>
              </a:solidFill>
              <a:latin typeface="Segoe UI Light" pitchFamily="32" charset="0"/>
            </a:endParaRP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2400" b="1" dirty="0" err="1">
                <a:solidFill>
                  <a:srgbClr val="255997"/>
                </a:solidFill>
                <a:latin typeface="Segoe UI Light" pitchFamily="32" charset="0"/>
              </a:rPr>
              <a:t>Кудрова</a:t>
            </a:r>
            <a:r>
              <a:rPr lang="ru-RU" altLang="ru-RU" sz="2400" b="1" dirty="0">
                <a:solidFill>
                  <a:srgbClr val="255997"/>
                </a:solidFill>
                <a:latin typeface="Segoe UI Light" pitchFamily="32" charset="0"/>
              </a:rPr>
              <a:t> Лариса Геннадьевна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r>
              <a:rPr lang="en-US" altLang="ru-RU" sz="2400" b="1" dirty="0">
                <a:solidFill>
                  <a:srgbClr val="255997"/>
                </a:solidFill>
                <a:latin typeface="Segoe UI Light" pitchFamily="32" charset="0"/>
              </a:rPr>
              <a:t>l</a:t>
            </a:r>
            <a:r>
              <a:rPr lang="ru-RU" altLang="ru-RU" sz="2400" b="1" dirty="0">
                <a:solidFill>
                  <a:srgbClr val="255997"/>
                </a:solidFill>
                <a:latin typeface="Segoe UI Light" pitchFamily="32" charset="0"/>
              </a:rPr>
              <a:t>.</a:t>
            </a:r>
            <a:r>
              <a:rPr lang="en-US" altLang="ru-RU" sz="2400" b="1" dirty="0" err="1">
                <a:solidFill>
                  <a:srgbClr val="255997"/>
                </a:solidFill>
                <a:latin typeface="Segoe UI Light" pitchFamily="32" charset="0"/>
              </a:rPr>
              <a:t>kudrova</a:t>
            </a:r>
            <a:r>
              <a:rPr lang="ru-RU" altLang="ru-RU" sz="2400" b="1" dirty="0">
                <a:solidFill>
                  <a:srgbClr val="255997"/>
                </a:solidFill>
                <a:latin typeface="Segoe UI Light" pitchFamily="32" charset="0"/>
              </a:rPr>
              <a:t>@</a:t>
            </a:r>
            <a:r>
              <a:rPr lang="en-US" altLang="ru-RU" sz="2400" b="1" dirty="0">
                <a:solidFill>
                  <a:srgbClr val="255997"/>
                </a:solidFill>
                <a:latin typeface="Segoe UI Light" pitchFamily="32" charset="0"/>
              </a:rPr>
              <a:t>mail</a:t>
            </a:r>
            <a:r>
              <a:rPr lang="ru-RU" altLang="ru-RU" sz="2400" b="1" dirty="0">
                <a:solidFill>
                  <a:srgbClr val="255997"/>
                </a:solidFill>
                <a:latin typeface="Segoe UI Light" pitchFamily="32" charset="0"/>
              </a:rPr>
              <a:t>.ru</a:t>
            </a:r>
          </a:p>
          <a:p>
            <a:pPr hangingPunct="1">
              <a:lnSpc>
                <a:spcPct val="100000"/>
              </a:lnSpc>
              <a:buClrTx/>
              <a:buFontTx/>
              <a:buNone/>
            </a:pPr>
            <a:endParaRPr lang="ru-RU" altLang="ru-RU" sz="2400" dirty="0">
              <a:solidFill>
                <a:srgbClr val="255997"/>
              </a:solidFill>
              <a:latin typeface="Segoe UI Light" pitchFamily="32" charset="0"/>
            </a:endParaRP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1" y="4081589"/>
            <a:ext cx="10083800" cy="1210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27" tIns="46814" rIns="90027" bIns="46814"/>
          <a:lstStyle>
            <a:lvl1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  <a:tab pos="9410700" algn="l"/>
              </a:tabLst>
              <a:defRPr>
                <a:solidFill>
                  <a:srgbClr val="000000"/>
                </a:solidFill>
                <a:latin typeface="Arial" charset="0"/>
                <a:cs typeface="Arial Unicode MS" charset="0"/>
              </a:defRPr>
            </a:lvl9pPr>
          </a:lstStyle>
          <a:p>
            <a:pPr algn="ctr" hangingPunct="1">
              <a:lnSpc>
                <a:spcPct val="100000"/>
              </a:lnSpc>
              <a:buClrTx/>
              <a:buFontTx/>
              <a:buNone/>
            </a:pPr>
            <a:r>
              <a:rPr lang="ru-RU" altLang="ru-RU" sz="4800" b="1">
                <a:solidFill>
                  <a:srgbClr val="255997"/>
                </a:solidFill>
                <a:latin typeface="Segoe UI Semilight" pitchFamily="32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87032232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245896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3901</TotalTime>
  <Words>8930</Words>
  <Application>Microsoft Office PowerPoint</Application>
  <PresentationFormat>Произвольный</PresentationFormat>
  <Paragraphs>1628</Paragraphs>
  <Slides>195</Slides>
  <Notes>33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195</vt:i4>
      </vt:variant>
    </vt:vector>
  </HeadingPairs>
  <TitlesOfParts>
    <vt:vector size="212" baseType="lpstr">
      <vt:lpstr>Arial</vt:lpstr>
      <vt:lpstr>Arial Narrow</vt:lpstr>
      <vt:lpstr>Calibri</vt:lpstr>
      <vt:lpstr>Cambria</vt:lpstr>
      <vt:lpstr>Century Gothic</vt:lpstr>
      <vt:lpstr>Roboto Condensed</vt:lpstr>
      <vt:lpstr>Roboto Condensed Light</vt:lpstr>
      <vt:lpstr>Segoe UI</vt:lpstr>
      <vt:lpstr>Segoe UI Light</vt:lpstr>
      <vt:lpstr>Segoe UI Semibold</vt:lpstr>
      <vt:lpstr>Segoe UI Semilight</vt:lpstr>
      <vt:lpstr>Symbol</vt:lpstr>
      <vt:lpstr>TextBookC</vt:lpstr>
      <vt:lpstr>Times New Roman</vt:lpstr>
      <vt:lpstr>Trebuchet MS</vt:lpstr>
      <vt:lpstr>Wingdings</vt:lpstr>
      <vt:lpstr>Office Theme</vt:lpstr>
      <vt:lpstr>Российская Академия наук  Издательский комплекс «Наука»  Издательство «Академкнига/Учебник»</vt:lpstr>
      <vt:lpstr>Презентация PowerPoint</vt:lpstr>
      <vt:lpstr>Вектор деятельности ОО в условиях ФГОС</vt:lpstr>
      <vt:lpstr>ВШК</vt:lpstr>
      <vt:lpstr>Нормативные документы определяющие ВСОКО</vt:lpstr>
      <vt:lpstr>Нормативные документы определяющие ВСОКО</vt:lpstr>
      <vt:lpstr>Нормативные документы определяющие ВСОКО</vt:lpstr>
      <vt:lpstr>Нормативные документы определяющие ВСОКО</vt:lpstr>
      <vt:lpstr>Что такое ВСОКО?</vt:lpstr>
      <vt:lpstr>Федеральный закон РФ «Об образовании в Российской Федерации»</vt:lpstr>
      <vt:lpstr>Федеральный закон РФ «Об образовании в Российской Федерации»</vt:lpstr>
      <vt:lpstr>Госпрограмма РФ «Развитие образования» на 2013/20 годы</vt:lpstr>
      <vt:lpstr>Приказ Минобрнауки от 22 сентября 2017 г. № 955 «Об утверждении перечня  показателей мониторинга системы образования»</vt:lpstr>
      <vt:lpstr>Особенности ВСОКО в условиях ФГОС</vt:lpstr>
      <vt:lpstr>Задачи ВСОКО:</vt:lpstr>
      <vt:lpstr>Принципы эффективной ВСОКО:</vt:lpstr>
      <vt:lpstr>Направления ВСОКО в условиях ФГОС (структура модели)</vt:lpstr>
      <vt:lpstr>Презентация PowerPoint</vt:lpstr>
      <vt:lpstr>Функции ВСОКО</vt:lpstr>
      <vt:lpstr>Презентация PowerPoint</vt:lpstr>
      <vt:lpstr>Управленческий цикл </vt:lpstr>
      <vt:lpstr>Объекты ВСОКО</vt:lpstr>
      <vt:lpstr>Формы обсуждения результатов ВСОКО:</vt:lpstr>
      <vt:lpstr>Методы ВСОКО:</vt:lpstr>
      <vt:lpstr>Структура плана ВСОКО</vt:lpstr>
      <vt:lpstr>Презентация PowerPoint</vt:lpstr>
      <vt:lpstr>Система оценки образовательных достижений в структуре ООП</vt:lpstr>
      <vt:lpstr>Презентация PowerPoint</vt:lpstr>
      <vt:lpstr>Мотивация и результаты</vt:lpstr>
      <vt:lpstr>Мотивация и результаты</vt:lpstr>
      <vt:lpstr>Мотивация и результаты XXI века</vt:lpstr>
      <vt:lpstr>«ШКОЛА БУДУЩЕГО»</vt:lpstr>
      <vt:lpstr>Чему и как учить?</vt:lpstr>
      <vt:lpstr>КАЖДЫЙ УЧЕНИК ДОЛЖЕН БЫТЬ УСПЕШНЫМ ЧЕМ ОТЛИЧАЕТСЯ ИНДИВИДУАЛИЗАЦИЯ ОТ ПЕРСОНАЛИЗАЦИИ </vt:lpstr>
      <vt:lpstr>Современные требования к оценке:</vt:lpstr>
      <vt:lpstr>Изменения в проектировании оценочной деятельности</vt:lpstr>
      <vt:lpstr>ОСОБЕННОСТИ      ОЦЕНКИ     ДОСТИЖЕНИЙ  ПЛАНИРУЕМЫХ   РЕЗУЛЬТАТОВ    В     УСЛОВИЯХ РЕАЛИЗАЦИИ    ФГОС</vt:lpstr>
      <vt:lpstr>   </vt:lpstr>
      <vt:lpstr>Основа системы оценивания ФГОС</vt:lpstr>
      <vt:lpstr>Основы системы оценивания</vt:lpstr>
      <vt:lpstr>Презентация PowerPoint</vt:lpstr>
      <vt:lpstr>2009 год</vt:lpstr>
      <vt:lpstr>Новая редакция ФГОС 2019 год</vt:lpstr>
      <vt:lpstr>Презентация PowerPoint</vt:lpstr>
      <vt:lpstr>Новая редакция ФГОС 2019 год</vt:lpstr>
      <vt:lpstr>Презентация PowerPoint</vt:lpstr>
      <vt:lpstr>Презентация PowerPoint</vt:lpstr>
      <vt:lpstr>Презентация PowerPoint</vt:lpstr>
      <vt:lpstr>Новая редакция ФГОС 2019 год</vt:lpstr>
      <vt:lpstr>Новая редакция ФГОС 2019 год</vt:lpstr>
      <vt:lpstr>Новая редакция ФГОС 2019 год</vt:lpstr>
      <vt:lpstr>Новая редакция ФГОС 2019 год</vt:lpstr>
      <vt:lpstr>Новая редакция ФГОС 2019 год</vt:lpstr>
      <vt:lpstr>Презентация PowerPoint</vt:lpstr>
      <vt:lpstr>Презентация PowerPoint</vt:lpstr>
      <vt:lpstr>Презентация PowerPoint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Познавательные УУД</vt:lpstr>
      <vt:lpstr>Работа с информацией</vt:lpstr>
      <vt:lpstr>Работа с информацией</vt:lpstr>
      <vt:lpstr>Работа с информацией</vt:lpstr>
      <vt:lpstr>Работа с информацией</vt:lpstr>
      <vt:lpstr>Регулятивные УУД</vt:lpstr>
      <vt:lpstr>Регулятивные УУД</vt:lpstr>
      <vt:lpstr>Регулятивные УУД</vt:lpstr>
      <vt:lpstr>Регулятивные УУД</vt:lpstr>
      <vt:lpstr>Регулятивные УУД</vt:lpstr>
      <vt:lpstr>Коммуникативные УУД</vt:lpstr>
      <vt:lpstr>Коммуникативные УУД</vt:lpstr>
      <vt:lpstr>Коммуникативные УУД</vt:lpstr>
      <vt:lpstr>Коммуникативные УУД</vt:lpstr>
      <vt:lpstr>Умения участвовать в совместной деятельности</vt:lpstr>
      <vt:lpstr>Умения участвовать в совместной деятельности</vt:lpstr>
      <vt:lpstr>Презентация PowerPoint</vt:lpstr>
      <vt:lpstr>Презентация PowerPoint</vt:lpstr>
      <vt:lpstr>Какие виды материалов  использует учитель  для оценивания </vt:lpstr>
      <vt:lpstr>Виды оценивания </vt:lpstr>
      <vt:lpstr>Презентация PowerPoint</vt:lpstr>
      <vt:lpstr>Презентация PowerPoint</vt:lpstr>
      <vt:lpstr>Презентация PowerPoint</vt:lpstr>
      <vt:lpstr>Функции контроля и оценивания</vt:lpstr>
      <vt:lpstr>Презентация PowerPoint</vt:lpstr>
      <vt:lpstr>Презентация PowerPoint</vt:lpstr>
      <vt:lpstr>Время оценивания </vt:lpstr>
      <vt:lpstr>Формирующее  оценивание</vt:lpstr>
      <vt:lpstr>ФЕДЕРАЛЬНЫЙ ЗАКОН</vt:lpstr>
      <vt:lpstr>Презентация PowerPoint</vt:lpstr>
      <vt:lpstr>Нормативное обоснование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Сравнительные международные исследования</vt:lpstr>
      <vt:lpstr>Презентация PowerPoint</vt:lpstr>
      <vt:lpstr>Презентация PowerPoint</vt:lpstr>
      <vt:lpstr>Ежегодная региональная оценка  по модели PISA</vt:lpstr>
      <vt:lpstr>Ежегодная региональная оценка  по модели PISA</vt:lpstr>
      <vt:lpstr>Ежегодная региональная оценка  по модели PISA</vt:lpstr>
      <vt:lpstr>Ежегодная региональная оценка  по модели PISA</vt:lpstr>
      <vt:lpstr>Ежегодная региональная оценка  по модели PISA</vt:lpstr>
      <vt:lpstr>Ежегодная региональная оценка  по модели PISA</vt:lpstr>
      <vt:lpstr>Презентация PowerPoint</vt:lpstr>
      <vt:lpstr>Регламент исследования  по модели PISA</vt:lpstr>
      <vt:lpstr>Регламент исследования  по модели PISA</vt:lpstr>
      <vt:lpstr>Регламент исследования по модели PISA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Уровни читательской грамотности</vt:lpstr>
      <vt:lpstr>Наивысший  уровень  читательской грамотности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Уровни математической грамотности</vt:lpstr>
      <vt:lpstr>Наивысший уровень  математической грамотности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Уровни естественно-научной грамотности</vt:lpstr>
      <vt:lpstr>Наивысший уровень  естественно-научной грамотности</vt:lpstr>
      <vt:lpstr>Индивидуальные образовательные траектории </vt:lpstr>
      <vt:lpstr>Презентация PowerPoint</vt:lpstr>
      <vt:lpstr>Презентация PowerPoint</vt:lpstr>
      <vt:lpstr>Презентация PowerPoint</vt:lpstr>
      <vt:lpstr>Содержание образования определяют   образовательные программы</vt:lpstr>
      <vt:lpstr>Образовательная программа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http://fgosreestr.ru/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«Качество системы образования не может быть выше уровня работающих в ней учителей».    Барбер Майкл – профессор, советник премьер-министра Великобритании по вопросам образования «Уроки анализа лучших образовательных систем мира»  .</vt:lpstr>
      <vt:lpstr>Презентация PowerPoint</vt:lpstr>
      <vt:lpstr>ИОТ учителя</vt:lpstr>
      <vt:lpstr>Презентация PowerPoint</vt:lpstr>
      <vt:lpstr>Нормативно-правовое основание  проектной  деятельности</vt:lpstr>
      <vt:lpstr>Постановление Правительства РФ от 31.10.2018 N 1288</vt:lpstr>
      <vt:lpstr>12 решений для нового образования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Направления развития современной  школы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Alena Migeeva</dc:creator>
  <cp:lastModifiedBy>Alexander Ardashev</cp:lastModifiedBy>
  <cp:revision>54</cp:revision>
  <dcterms:created xsi:type="dcterms:W3CDTF">2016-11-01T06:57:30Z</dcterms:created>
  <dcterms:modified xsi:type="dcterms:W3CDTF">2020-02-28T12:27:29Z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2016-06-20T00:00:00Z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2016-11-01T00:00:00Z</vt:filetime>
  </property>
</Properties>
</file>