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662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068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52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999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13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858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448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243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220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8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80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6DF38-2D94-4647-84E5-006F69AE8F84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5B61C-31AE-496A-9388-464439256D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781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988840"/>
            <a:ext cx="8568952" cy="56910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196752"/>
            <a:ext cx="11450750" cy="7789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554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4462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Экран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Альбина М. Селезнева</dc:creator>
  <cp:lastModifiedBy>Альбина М. Селезнева</cp:lastModifiedBy>
  <cp:revision>3</cp:revision>
  <dcterms:created xsi:type="dcterms:W3CDTF">2020-12-15T10:21:19Z</dcterms:created>
  <dcterms:modified xsi:type="dcterms:W3CDTF">2020-12-15T10:46:53Z</dcterms:modified>
</cp:coreProperties>
</file>