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8" r:id="rId4"/>
    <p:sldId id="259" r:id="rId5"/>
    <p:sldId id="257" r:id="rId6"/>
    <p:sldId id="260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590439-3450-4D38-82DC-8DFDC3197898}" v="12" dt="2020-04-06T11:20:29.190"/>
    <p1510:client id="{80AE476E-56E0-410C-BCDA-B3FE8DACE8E6}" v="80" dt="2020-04-06T10:42:38.5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er Ardashev" userId="42727a08436bfb8e" providerId="LiveId" clId="{55590439-3450-4D38-82DC-8DFDC3197898}"/>
    <pc:docChg chg="custSel modSld">
      <pc:chgData name="Alexander Ardashev" userId="42727a08436bfb8e" providerId="LiveId" clId="{55590439-3450-4D38-82DC-8DFDC3197898}" dt="2020-04-06T11:20:29.190" v="13"/>
      <pc:docMkLst>
        <pc:docMk/>
      </pc:docMkLst>
      <pc:sldChg chg="delSp mod setBg">
        <pc:chgData name="Alexander Ardashev" userId="42727a08436bfb8e" providerId="LiveId" clId="{55590439-3450-4D38-82DC-8DFDC3197898}" dt="2020-04-06T10:40:07.609" v="7"/>
        <pc:sldMkLst>
          <pc:docMk/>
          <pc:sldMk cId="3747291308" sldId="256"/>
        </pc:sldMkLst>
        <pc:spChg chg="del">
          <ac:chgData name="Alexander Ardashev" userId="42727a08436bfb8e" providerId="LiveId" clId="{55590439-3450-4D38-82DC-8DFDC3197898}" dt="2020-04-06T10:39:03.524" v="0" actId="478"/>
          <ac:spMkLst>
            <pc:docMk/>
            <pc:sldMk cId="3747291308" sldId="256"/>
            <ac:spMk id="2" creationId="{45AD1C06-9914-4FEC-A54E-ED3DFD7C10F6}"/>
          </ac:spMkLst>
        </pc:spChg>
        <pc:spChg chg="del">
          <ac:chgData name="Alexander Ardashev" userId="42727a08436bfb8e" providerId="LiveId" clId="{55590439-3450-4D38-82DC-8DFDC3197898}" dt="2020-04-06T10:39:07.189" v="1" actId="478"/>
          <ac:spMkLst>
            <pc:docMk/>
            <pc:sldMk cId="3747291308" sldId="256"/>
            <ac:spMk id="3" creationId="{E21A6398-69C3-4597-9979-3A6BDE348AD9}"/>
          </ac:spMkLst>
        </pc:spChg>
      </pc:sldChg>
      <pc:sldChg chg="setBg">
        <pc:chgData name="Alexander Ardashev" userId="42727a08436bfb8e" providerId="LiveId" clId="{55590439-3450-4D38-82DC-8DFDC3197898}" dt="2020-04-06T11:20:07.455" v="10"/>
        <pc:sldMkLst>
          <pc:docMk/>
          <pc:sldMk cId="1243072472" sldId="258"/>
        </pc:sldMkLst>
      </pc:sldChg>
      <pc:sldChg chg="setBg">
        <pc:chgData name="Alexander Ardashev" userId="42727a08436bfb8e" providerId="LiveId" clId="{55590439-3450-4D38-82DC-8DFDC3197898}" dt="2020-04-06T11:20:29.190" v="13"/>
        <pc:sldMkLst>
          <pc:docMk/>
          <pc:sldMk cId="1190349098" sldId="259"/>
        </pc:sldMkLst>
      </pc:sldChg>
    </pc:docChg>
  </pc:docChgLst>
  <pc:docChgLst>
    <pc:chgData name="Alexander Ardashev" userId="42727a08436bfb8e" providerId="LiveId" clId="{80AE476E-56E0-410C-BCDA-B3FE8DACE8E6}"/>
    <pc:docChg chg="undo custSel addSld modSld sldOrd">
      <pc:chgData name="Alexander Ardashev" userId="42727a08436bfb8e" providerId="LiveId" clId="{80AE476E-56E0-410C-BCDA-B3FE8DACE8E6}" dt="2020-04-06T10:42:51.139" v="327" actId="1076"/>
      <pc:docMkLst>
        <pc:docMk/>
      </pc:docMkLst>
      <pc:sldChg chg="addSp delSp modSp">
        <pc:chgData name="Alexander Ardashev" userId="42727a08436bfb8e" providerId="LiveId" clId="{80AE476E-56E0-410C-BCDA-B3FE8DACE8E6}" dt="2020-04-06T10:26:17.666" v="211" actId="1037"/>
        <pc:sldMkLst>
          <pc:docMk/>
          <pc:sldMk cId="3747291308" sldId="256"/>
        </pc:sldMkLst>
        <pc:spChg chg="add mod">
          <ac:chgData name="Alexander Ardashev" userId="42727a08436bfb8e" providerId="LiveId" clId="{80AE476E-56E0-410C-BCDA-B3FE8DACE8E6}" dt="2020-04-06T09:48:04.567" v="23" actId="1076"/>
          <ac:spMkLst>
            <pc:docMk/>
            <pc:sldMk cId="3747291308" sldId="256"/>
            <ac:spMk id="2" creationId="{76CD9D7A-A169-42AB-81FA-02AD9F200892}"/>
          </ac:spMkLst>
        </pc:spChg>
        <pc:spChg chg="add mod">
          <ac:chgData name="Alexander Ardashev" userId="42727a08436bfb8e" providerId="LiveId" clId="{80AE476E-56E0-410C-BCDA-B3FE8DACE8E6}" dt="2020-04-06T09:55:25.481" v="89" actId="20577"/>
          <ac:spMkLst>
            <pc:docMk/>
            <pc:sldMk cId="3747291308" sldId="256"/>
            <ac:spMk id="3" creationId="{24C04E5F-38D2-4385-A4FB-2828EEA4FBF0}"/>
          </ac:spMkLst>
        </pc:spChg>
        <pc:spChg chg="add mod ord">
          <ac:chgData name="Alexander Ardashev" userId="42727a08436bfb8e" providerId="LiveId" clId="{80AE476E-56E0-410C-BCDA-B3FE8DACE8E6}" dt="2020-04-06T09:55:49.202" v="92" actId="20577"/>
          <ac:spMkLst>
            <pc:docMk/>
            <pc:sldMk cId="3747291308" sldId="256"/>
            <ac:spMk id="29" creationId="{C9656A32-18D0-4518-8FBD-D1E4EE559DBB}"/>
          </ac:spMkLst>
        </pc:spChg>
        <pc:spChg chg="add mod ord">
          <ac:chgData name="Alexander Ardashev" userId="42727a08436bfb8e" providerId="LiveId" clId="{80AE476E-56E0-410C-BCDA-B3FE8DACE8E6}" dt="2020-04-06T09:56:57.985" v="103" actId="20577"/>
          <ac:spMkLst>
            <pc:docMk/>
            <pc:sldMk cId="3747291308" sldId="256"/>
            <ac:spMk id="30" creationId="{AD356957-EC76-43B7-B32A-953103CCC0BC}"/>
          </ac:spMkLst>
        </pc:spChg>
        <pc:spChg chg="add mod ord">
          <ac:chgData name="Alexander Ardashev" userId="42727a08436bfb8e" providerId="LiveId" clId="{80AE476E-56E0-410C-BCDA-B3FE8DACE8E6}" dt="2020-04-06T09:53:51.860" v="69" actId="122"/>
          <ac:spMkLst>
            <pc:docMk/>
            <pc:sldMk cId="3747291308" sldId="256"/>
            <ac:spMk id="31" creationId="{2B4DAA44-2A88-45B6-99E1-214A7C637489}"/>
          </ac:spMkLst>
        </pc:spChg>
        <pc:spChg chg="add mod ord">
          <ac:chgData name="Alexander Ardashev" userId="42727a08436bfb8e" providerId="LiveId" clId="{80AE476E-56E0-410C-BCDA-B3FE8DACE8E6}" dt="2020-04-06T09:56:10.543" v="95" actId="20577"/>
          <ac:spMkLst>
            <pc:docMk/>
            <pc:sldMk cId="3747291308" sldId="256"/>
            <ac:spMk id="32" creationId="{63C3590D-7102-4EF9-89CC-43B61523EE8B}"/>
          </ac:spMkLst>
        </pc:spChg>
        <pc:spChg chg="add mod ord">
          <ac:chgData name="Alexander Ardashev" userId="42727a08436bfb8e" providerId="LiveId" clId="{80AE476E-56E0-410C-BCDA-B3FE8DACE8E6}" dt="2020-04-06T09:57:36.968" v="108" actId="20577"/>
          <ac:spMkLst>
            <pc:docMk/>
            <pc:sldMk cId="3747291308" sldId="256"/>
            <ac:spMk id="33" creationId="{13200D99-E83C-405D-97C1-E99EFA60FAEE}"/>
          </ac:spMkLst>
        </pc:spChg>
        <pc:grpChg chg="add mod">
          <ac:chgData name="Alexander Ardashev" userId="42727a08436bfb8e" providerId="LiveId" clId="{80AE476E-56E0-410C-BCDA-B3FE8DACE8E6}" dt="2020-04-06T09:48:17.325" v="25" actId="164"/>
          <ac:grpSpMkLst>
            <pc:docMk/>
            <pc:sldMk cId="3747291308" sldId="256"/>
            <ac:grpSpMk id="4" creationId="{EB29AF92-8A00-4463-AE43-D59DD31BE933}"/>
          </ac:grpSpMkLst>
        </pc:grpChg>
        <pc:grpChg chg="add mod">
          <ac:chgData name="Alexander Ardashev" userId="42727a08436bfb8e" providerId="LiveId" clId="{80AE476E-56E0-410C-BCDA-B3FE8DACE8E6}" dt="2020-04-06T09:48:17.325" v="25" actId="164"/>
          <ac:grpSpMkLst>
            <pc:docMk/>
            <pc:sldMk cId="3747291308" sldId="256"/>
            <ac:grpSpMk id="8" creationId="{93B67E5A-FC9F-4EB6-9D8F-D0FAA3BFF619}"/>
          </ac:grpSpMkLst>
        </pc:grpChg>
        <pc:grpChg chg="add mod">
          <ac:chgData name="Alexander Ardashev" userId="42727a08436bfb8e" providerId="LiveId" clId="{80AE476E-56E0-410C-BCDA-B3FE8DACE8E6}" dt="2020-04-06T09:48:17.325" v="25" actId="164"/>
          <ac:grpSpMkLst>
            <pc:docMk/>
            <pc:sldMk cId="3747291308" sldId="256"/>
            <ac:grpSpMk id="12" creationId="{0C03C751-E672-458D-B543-17924C303B0B}"/>
          </ac:grpSpMkLst>
        </pc:grpChg>
        <pc:grpChg chg="add mod">
          <ac:chgData name="Alexander Ardashev" userId="42727a08436bfb8e" providerId="LiveId" clId="{80AE476E-56E0-410C-BCDA-B3FE8DACE8E6}" dt="2020-04-06T09:48:17.325" v="25" actId="164"/>
          <ac:grpSpMkLst>
            <pc:docMk/>
            <pc:sldMk cId="3747291308" sldId="256"/>
            <ac:grpSpMk id="16" creationId="{E3EE184D-C1AC-47D3-9E70-4D7BC208DCD3}"/>
          </ac:grpSpMkLst>
        </pc:grpChg>
        <pc:grpChg chg="add mod">
          <ac:chgData name="Alexander Ardashev" userId="42727a08436bfb8e" providerId="LiveId" clId="{80AE476E-56E0-410C-BCDA-B3FE8DACE8E6}" dt="2020-04-06T09:48:17.325" v="25" actId="164"/>
          <ac:grpSpMkLst>
            <pc:docMk/>
            <pc:sldMk cId="3747291308" sldId="256"/>
            <ac:grpSpMk id="20" creationId="{45A1799A-D423-4808-9DD5-9BC2D5BA23C0}"/>
          </ac:grpSpMkLst>
        </pc:grpChg>
        <pc:grpChg chg="add mod">
          <ac:chgData name="Alexander Ardashev" userId="42727a08436bfb8e" providerId="LiveId" clId="{80AE476E-56E0-410C-BCDA-B3FE8DACE8E6}" dt="2020-04-06T09:48:17.325" v="25" actId="164"/>
          <ac:grpSpMkLst>
            <pc:docMk/>
            <pc:sldMk cId="3747291308" sldId="256"/>
            <ac:grpSpMk id="24" creationId="{25AB2EC1-4DF8-41E6-8FAD-1EE9E450B26A}"/>
          </ac:grpSpMkLst>
        </pc:grpChg>
        <pc:grpChg chg="add mod">
          <ac:chgData name="Alexander Ardashev" userId="42727a08436bfb8e" providerId="LiveId" clId="{80AE476E-56E0-410C-BCDA-B3FE8DACE8E6}" dt="2020-04-06T09:48:20.412" v="26" actId="1076"/>
          <ac:grpSpMkLst>
            <pc:docMk/>
            <pc:sldMk cId="3747291308" sldId="256"/>
            <ac:grpSpMk id="28" creationId="{A7BE09C3-544C-41D1-920A-AC78F88E13C2}"/>
          </ac:grpSpMkLst>
        </pc:grpChg>
        <pc:picChg chg="add del mod">
          <ac:chgData name="Alexander Ardashev" userId="42727a08436bfb8e" providerId="LiveId" clId="{80AE476E-56E0-410C-BCDA-B3FE8DACE8E6}" dt="2020-04-06T09:48:00.744" v="21" actId="478"/>
          <ac:picMkLst>
            <pc:docMk/>
            <pc:sldMk cId="3747291308" sldId="256"/>
            <ac:picMk id="7" creationId="{DA3FABD3-59BD-4603-8AE9-617EC249A2C0}"/>
          </ac:picMkLst>
        </pc:picChg>
        <pc:picChg chg="add mod">
          <ac:chgData name="Alexander Ardashev" userId="42727a08436bfb8e" providerId="LiveId" clId="{80AE476E-56E0-410C-BCDA-B3FE8DACE8E6}" dt="2020-04-06T10:25:20.626" v="192" actId="1076"/>
          <ac:picMkLst>
            <pc:docMk/>
            <pc:sldMk cId="3747291308" sldId="256"/>
            <ac:picMk id="11" creationId="{4E529F32-AD4D-4B5C-871C-3918536FC74E}"/>
          </ac:picMkLst>
        </pc:picChg>
        <pc:picChg chg="add del mod">
          <ac:chgData name="Alexander Ardashev" userId="42727a08436bfb8e" providerId="LiveId" clId="{80AE476E-56E0-410C-BCDA-B3FE8DACE8E6}" dt="2020-04-06T09:48:00.091" v="20" actId="478"/>
          <ac:picMkLst>
            <pc:docMk/>
            <pc:sldMk cId="3747291308" sldId="256"/>
            <ac:picMk id="11" creationId="{907D3016-DFB0-4538-B2D7-DFE1269071CE}"/>
          </ac:picMkLst>
        </pc:picChg>
        <pc:picChg chg="add del mod">
          <ac:chgData name="Alexander Ardashev" userId="42727a08436bfb8e" providerId="LiveId" clId="{80AE476E-56E0-410C-BCDA-B3FE8DACE8E6}" dt="2020-04-06T09:47:59.123" v="19" actId="478"/>
          <ac:picMkLst>
            <pc:docMk/>
            <pc:sldMk cId="3747291308" sldId="256"/>
            <ac:picMk id="15" creationId="{7323BFD6-FF28-49B1-9879-58E2D1667C6E}"/>
          </ac:picMkLst>
        </pc:picChg>
        <pc:picChg chg="add mod">
          <ac:chgData name="Alexander Ardashev" userId="42727a08436bfb8e" providerId="LiveId" clId="{80AE476E-56E0-410C-BCDA-B3FE8DACE8E6}" dt="2020-04-06T10:25:24.338" v="193" actId="1076"/>
          <ac:picMkLst>
            <pc:docMk/>
            <pc:sldMk cId="3747291308" sldId="256"/>
            <ac:picMk id="19" creationId="{359530D5-DE76-43AC-AC41-3254F5EA20FD}"/>
          </ac:picMkLst>
        </pc:picChg>
        <pc:picChg chg="add del mod">
          <ac:chgData name="Alexander Ardashev" userId="42727a08436bfb8e" providerId="LiveId" clId="{80AE476E-56E0-410C-BCDA-B3FE8DACE8E6}" dt="2020-04-06T09:47:58.115" v="18" actId="478"/>
          <ac:picMkLst>
            <pc:docMk/>
            <pc:sldMk cId="3747291308" sldId="256"/>
            <ac:picMk id="19" creationId="{E4AB852A-6EBE-448D-B412-0715B03B22C3}"/>
          </ac:picMkLst>
        </pc:picChg>
        <pc:picChg chg="add del mod">
          <ac:chgData name="Alexander Ardashev" userId="42727a08436bfb8e" providerId="LiveId" clId="{80AE476E-56E0-410C-BCDA-B3FE8DACE8E6}" dt="2020-04-06T09:47:57.214" v="17" actId="478"/>
          <ac:picMkLst>
            <pc:docMk/>
            <pc:sldMk cId="3747291308" sldId="256"/>
            <ac:picMk id="23" creationId="{BD9A4135-235C-4F4E-9720-262028F2FB32}"/>
          </ac:picMkLst>
        </pc:picChg>
        <pc:picChg chg="add mod">
          <ac:chgData name="Alexander Ardashev" userId="42727a08436bfb8e" providerId="LiveId" clId="{80AE476E-56E0-410C-BCDA-B3FE8DACE8E6}" dt="2020-04-06T10:25:29.042" v="194" actId="1076"/>
          <ac:picMkLst>
            <pc:docMk/>
            <pc:sldMk cId="3747291308" sldId="256"/>
            <ac:picMk id="27" creationId="{F6DBD8B3-5641-456C-BCAC-4AEB9702CD53}"/>
          </ac:picMkLst>
        </pc:picChg>
        <pc:picChg chg="add del mod">
          <ac:chgData name="Alexander Ardashev" userId="42727a08436bfb8e" providerId="LiveId" clId="{80AE476E-56E0-410C-BCDA-B3FE8DACE8E6}" dt="2020-04-06T09:47:56.346" v="16" actId="478"/>
          <ac:picMkLst>
            <pc:docMk/>
            <pc:sldMk cId="3747291308" sldId="256"/>
            <ac:picMk id="27" creationId="{F70DEE59-8AFB-40D1-BFA6-A7D7FE227CC5}"/>
          </ac:picMkLst>
        </pc:picChg>
        <pc:picChg chg="add mod">
          <ac:chgData name="Alexander Ardashev" userId="42727a08436bfb8e" providerId="LiveId" clId="{80AE476E-56E0-410C-BCDA-B3FE8DACE8E6}" dt="2020-04-06T10:25:32.123" v="195" actId="1076"/>
          <ac:picMkLst>
            <pc:docMk/>
            <pc:sldMk cId="3747291308" sldId="256"/>
            <ac:picMk id="35" creationId="{D08A2A16-132A-4F8C-8D0A-BDBFA35E16C1}"/>
          </ac:picMkLst>
        </pc:picChg>
        <pc:picChg chg="add mod">
          <ac:chgData name="Alexander Ardashev" userId="42727a08436bfb8e" providerId="LiveId" clId="{80AE476E-56E0-410C-BCDA-B3FE8DACE8E6}" dt="2020-04-06T10:25:40.955" v="196" actId="1076"/>
          <ac:picMkLst>
            <pc:docMk/>
            <pc:sldMk cId="3747291308" sldId="256"/>
            <ac:picMk id="37" creationId="{943FC8D0-84E8-49B2-95F8-786BFD4EA130}"/>
          </ac:picMkLst>
        </pc:picChg>
        <pc:picChg chg="add mod">
          <ac:chgData name="Alexander Ardashev" userId="42727a08436bfb8e" providerId="LiveId" clId="{80AE476E-56E0-410C-BCDA-B3FE8DACE8E6}" dt="2020-04-06T10:26:17.666" v="211" actId="1037"/>
          <ac:picMkLst>
            <pc:docMk/>
            <pc:sldMk cId="3747291308" sldId="256"/>
            <ac:picMk id="39" creationId="{C8084822-1B17-45F8-A12F-FAA87EC8826A}"/>
          </ac:picMkLst>
        </pc:picChg>
      </pc:sldChg>
      <pc:sldChg chg="addSp delSp modSp add ord">
        <pc:chgData name="Alexander Ardashev" userId="42727a08436bfb8e" providerId="LiveId" clId="{80AE476E-56E0-410C-BCDA-B3FE8DACE8E6}" dt="2020-04-06T10:37:14.123" v="274" actId="1076"/>
        <pc:sldMkLst>
          <pc:docMk/>
          <pc:sldMk cId="3507194015" sldId="257"/>
        </pc:sldMkLst>
        <pc:spChg chg="mod">
          <ac:chgData name="Alexander Ardashev" userId="42727a08436bfb8e" providerId="LiveId" clId="{80AE476E-56E0-410C-BCDA-B3FE8DACE8E6}" dt="2020-04-06T10:14:01.806" v="163"/>
          <ac:spMkLst>
            <pc:docMk/>
            <pc:sldMk cId="3507194015" sldId="257"/>
            <ac:spMk id="2" creationId="{76CD9D7A-A169-42AB-81FA-02AD9F200892}"/>
          </ac:spMkLst>
        </pc:spChg>
        <pc:spChg chg="mod">
          <ac:chgData name="Alexander Ardashev" userId="42727a08436bfb8e" providerId="LiveId" clId="{80AE476E-56E0-410C-BCDA-B3FE8DACE8E6}" dt="2020-04-06T10:10:50.623" v="152" actId="20577"/>
          <ac:spMkLst>
            <pc:docMk/>
            <pc:sldMk cId="3507194015" sldId="257"/>
            <ac:spMk id="3" creationId="{24C04E5F-38D2-4385-A4FB-2828EEA4FBF0}"/>
          </ac:spMkLst>
        </pc:spChg>
        <pc:spChg chg="mod">
          <ac:chgData name="Alexander Ardashev" userId="42727a08436bfb8e" providerId="LiveId" clId="{80AE476E-56E0-410C-BCDA-B3FE8DACE8E6}" dt="2020-04-06T10:11:47.613" v="157" actId="20577"/>
          <ac:spMkLst>
            <pc:docMk/>
            <pc:sldMk cId="3507194015" sldId="257"/>
            <ac:spMk id="29" creationId="{C9656A32-18D0-4518-8FBD-D1E4EE559DBB}"/>
          </ac:spMkLst>
        </pc:spChg>
        <pc:spChg chg="mod">
          <ac:chgData name="Alexander Ardashev" userId="42727a08436bfb8e" providerId="LiveId" clId="{80AE476E-56E0-410C-BCDA-B3FE8DACE8E6}" dt="2020-04-06T10:12:29.247" v="161" actId="20577"/>
          <ac:spMkLst>
            <pc:docMk/>
            <pc:sldMk cId="3507194015" sldId="257"/>
            <ac:spMk id="30" creationId="{AD356957-EC76-43B7-B32A-953103CCC0BC}"/>
          </ac:spMkLst>
        </pc:spChg>
        <pc:spChg chg="mod">
          <ac:chgData name="Alexander Ardashev" userId="42727a08436bfb8e" providerId="LiveId" clId="{80AE476E-56E0-410C-BCDA-B3FE8DACE8E6}" dt="2020-04-06T10:11:21.557" v="154" actId="20577"/>
          <ac:spMkLst>
            <pc:docMk/>
            <pc:sldMk cId="3507194015" sldId="257"/>
            <ac:spMk id="31" creationId="{2B4DAA44-2A88-45B6-99E1-214A7C637489}"/>
          </ac:spMkLst>
        </pc:spChg>
        <pc:spChg chg="mod">
          <ac:chgData name="Alexander Ardashev" userId="42727a08436bfb8e" providerId="LiveId" clId="{80AE476E-56E0-410C-BCDA-B3FE8DACE8E6}" dt="2020-04-06T10:29:06.369" v="225" actId="20577"/>
          <ac:spMkLst>
            <pc:docMk/>
            <pc:sldMk cId="3507194015" sldId="257"/>
            <ac:spMk id="32" creationId="{63C3590D-7102-4EF9-89CC-43B61523EE8B}"/>
          </ac:spMkLst>
        </pc:spChg>
        <pc:spChg chg="del">
          <ac:chgData name="Alexander Ardashev" userId="42727a08436bfb8e" providerId="LiveId" clId="{80AE476E-56E0-410C-BCDA-B3FE8DACE8E6}" dt="2020-04-06T10:06:21.053" v="124" actId="478"/>
          <ac:spMkLst>
            <pc:docMk/>
            <pc:sldMk cId="3507194015" sldId="257"/>
            <ac:spMk id="33" creationId="{13200D99-E83C-405D-97C1-E99EFA60FAEE}"/>
          </ac:spMkLst>
        </pc:spChg>
        <pc:grpChg chg="mod topLvl">
          <ac:chgData name="Alexander Ardashev" userId="42727a08436bfb8e" providerId="LiveId" clId="{80AE476E-56E0-410C-BCDA-B3FE8DACE8E6}" dt="2020-04-06T10:06:36.693" v="125" actId="1076"/>
          <ac:grpSpMkLst>
            <pc:docMk/>
            <pc:sldMk cId="3507194015" sldId="257"/>
            <ac:grpSpMk id="4" creationId="{EB29AF92-8A00-4463-AE43-D59DD31BE933}"/>
          </ac:grpSpMkLst>
        </pc:grpChg>
        <pc:grpChg chg="mod topLvl">
          <ac:chgData name="Alexander Ardashev" userId="42727a08436bfb8e" providerId="LiveId" clId="{80AE476E-56E0-410C-BCDA-B3FE8DACE8E6}" dt="2020-04-06T10:06:36.693" v="125" actId="1076"/>
          <ac:grpSpMkLst>
            <pc:docMk/>
            <pc:sldMk cId="3507194015" sldId="257"/>
            <ac:grpSpMk id="8" creationId="{93B67E5A-FC9F-4EB6-9D8F-D0FAA3BFF619}"/>
          </ac:grpSpMkLst>
        </pc:grpChg>
        <pc:grpChg chg="mod topLvl">
          <ac:chgData name="Alexander Ardashev" userId="42727a08436bfb8e" providerId="LiveId" clId="{80AE476E-56E0-410C-BCDA-B3FE8DACE8E6}" dt="2020-04-06T10:06:36.693" v="125" actId="1076"/>
          <ac:grpSpMkLst>
            <pc:docMk/>
            <pc:sldMk cId="3507194015" sldId="257"/>
            <ac:grpSpMk id="12" creationId="{0C03C751-E672-458D-B543-17924C303B0B}"/>
          </ac:grpSpMkLst>
        </pc:grpChg>
        <pc:grpChg chg="mod topLvl">
          <ac:chgData name="Alexander Ardashev" userId="42727a08436bfb8e" providerId="LiveId" clId="{80AE476E-56E0-410C-BCDA-B3FE8DACE8E6}" dt="2020-04-06T10:06:36.693" v="125" actId="1076"/>
          <ac:grpSpMkLst>
            <pc:docMk/>
            <pc:sldMk cId="3507194015" sldId="257"/>
            <ac:grpSpMk id="16" creationId="{E3EE184D-C1AC-47D3-9E70-4D7BC208DCD3}"/>
          </ac:grpSpMkLst>
        </pc:grpChg>
        <pc:grpChg chg="mod topLvl">
          <ac:chgData name="Alexander Ardashev" userId="42727a08436bfb8e" providerId="LiveId" clId="{80AE476E-56E0-410C-BCDA-B3FE8DACE8E6}" dt="2020-04-06T10:06:36.693" v="125" actId="1076"/>
          <ac:grpSpMkLst>
            <pc:docMk/>
            <pc:sldMk cId="3507194015" sldId="257"/>
            <ac:grpSpMk id="20" creationId="{45A1799A-D423-4808-9DD5-9BC2D5BA23C0}"/>
          </ac:grpSpMkLst>
        </pc:grpChg>
        <pc:grpChg chg="del mod topLvl">
          <ac:chgData name="Alexander Ardashev" userId="42727a08436bfb8e" providerId="LiveId" clId="{80AE476E-56E0-410C-BCDA-B3FE8DACE8E6}" dt="2020-04-06T10:06:18.355" v="123" actId="478"/>
          <ac:grpSpMkLst>
            <pc:docMk/>
            <pc:sldMk cId="3507194015" sldId="257"/>
            <ac:grpSpMk id="24" creationId="{25AB2EC1-4DF8-41E6-8FAD-1EE9E450B26A}"/>
          </ac:grpSpMkLst>
        </pc:grpChg>
        <pc:grpChg chg="del">
          <ac:chgData name="Alexander Ardashev" userId="42727a08436bfb8e" providerId="LiveId" clId="{80AE476E-56E0-410C-BCDA-B3FE8DACE8E6}" dt="2020-04-06T10:06:15.222" v="122" actId="165"/>
          <ac:grpSpMkLst>
            <pc:docMk/>
            <pc:sldMk cId="3507194015" sldId="257"/>
            <ac:grpSpMk id="28" creationId="{A7BE09C3-544C-41D1-920A-AC78F88E13C2}"/>
          </ac:grpSpMkLst>
        </pc:grpChg>
        <pc:picChg chg="add mod">
          <ac:chgData name="Alexander Ardashev" userId="42727a08436bfb8e" providerId="LiveId" clId="{80AE476E-56E0-410C-BCDA-B3FE8DACE8E6}" dt="2020-04-06T10:36:59.107" v="271" actId="1076"/>
          <ac:picMkLst>
            <pc:docMk/>
            <pc:sldMk cId="3507194015" sldId="257"/>
            <ac:picMk id="11" creationId="{0A7AA944-0674-4CEB-B5B0-F0D3FF3CAA09}"/>
          </ac:picMkLst>
        </pc:picChg>
        <pc:picChg chg="add mod">
          <ac:chgData name="Alexander Ardashev" userId="42727a08436bfb8e" providerId="LiveId" clId="{80AE476E-56E0-410C-BCDA-B3FE8DACE8E6}" dt="2020-04-06T10:37:05.642" v="272" actId="1076"/>
          <ac:picMkLst>
            <pc:docMk/>
            <pc:sldMk cId="3507194015" sldId="257"/>
            <ac:picMk id="19" creationId="{164AC9EF-D904-4350-A0C9-379CBAFC8D80}"/>
          </ac:picMkLst>
        </pc:picChg>
        <pc:picChg chg="add mod">
          <ac:chgData name="Alexander Ardashev" userId="42727a08436bfb8e" providerId="LiveId" clId="{80AE476E-56E0-410C-BCDA-B3FE8DACE8E6}" dt="2020-04-06T10:29:10.523" v="227" actId="1076"/>
          <ac:picMkLst>
            <pc:docMk/>
            <pc:sldMk cId="3507194015" sldId="257"/>
            <ac:picMk id="23" creationId="{323DFDEB-A405-42D4-A545-107A5CB0E26F}"/>
          </ac:picMkLst>
        </pc:picChg>
        <pc:picChg chg="add mod">
          <ac:chgData name="Alexander Ardashev" userId="42727a08436bfb8e" providerId="LiveId" clId="{80AE476E-56E0-410C-BCDA-B3FE8DACE8E6}" dt="2020-04-06T10:37:08.994" v="273" actId="1076"/>
          <ac:picMkLst>
            <pc:docMk/>
            <pc:sldMk cId="3507194015" sldId="257"/>
            <ac:picMk id="25" creationId="{BB892968-E42D-4F83-8F81-140D0069F27A}"/>
          </ac:picMkLst>
        </pc:picChg>
        <pc:picChg chg="add mod">
          <ac:chgData name="Alexander Ardashev" userId="42727a08436bfb8e" providerId="LiveId" clId="{80AE476E-56E0-410C-BCDA-B3FE8DACE8E6}" dt="2020-04-06T10:37:14.123" v="274" actId="1076"/>
          <ac:picMkLst>
            <pc:docMk/>
            <pc:sldMk cId="3507194015" sldId="257"/>
            <ac:picMk id="27" creationId="{6B324A47-F1D8-466F-9EF4-FA592DCD74E0}"/>
          </ac:picMkLst>
        </pc:picChg>
      </pc:sldChg>
      <pc:sldChg chg="addSp delSp modSp add setBg">
        <pc:chgData name="Alexander Ardashev" userId="42727a08436bfb8e" providerId="LiveId" clId="{80AE476E-56E0-410C-BCDA-B3FE8DACE8E6}" dt="2020-04-06T10:29:44.482" v="242" actId="1076"/>
        <pc:sldMkLst>
          <pc:docMk/>
          <pc:sldMk cId="1243072472" sldId="258"/>
        </pc:sldMkLst>
        <pc:spChg chg="mod">
          <ac:chgData name="Alexander Ardashev" userId="42727a08436bfb8e" providerId="LiveId" clId="{80AE476E-56E0-410C-BCDA-B3FE8DACE8E6}" dt="2020-04-06T10:05:53.645" v="121"/>
          <ac:spMkLst>
            <pc:docMk/>
            <pc:sldMk cId="1243072472" sldId="258"/>
            <ac:spMk id="2" creationId="{9681AA7A-85FC-48CE-8F7F-670BA1C4C9E8}"/>
          </ac:spMkLst>
        </pc:spChg>
        <pc:spChg chg="mod">
          <ac:chgData name="Alexander Ardashev" userId="42727a08436bfb8e" providerId="LiveId" clId="{80AE476E-56E0-410C-BCDA-B3FE8DACE8E6}" dt="2020-04-06T10:09:47.991" v="140" actId="1035"/>
          <ac:spMkLst>
            <pc:docMk/>
            <pc:sldMk cId="1243072472" sldId="258"/>
            <ac:spMk id="40" creationId="{80E55FCE-6F1D-4130-83E4-0404A02A8711}"/>
          </ac:spMkLst>
        </pc:spChg>
        <pc:spChg chg="mod">
          <ac:chgData name="Alexander Ardashev" userId="42727a08436bfb8e" providerId="LiveId" clId="{80AE476E-56E0-410C-BCDA-B3FE8DACE8E6}" dt="2020-04-06T10:09:47.991" v="140" actId="1035"/>
          <ac:spMkLst>
            <pc:docMk/>
            <pc:sldMk cId="1243072472" sldId="258"/>
            <ac:spMk id="57" creationId="{476E85A1-8995-465A-92E8-77FDE5D2ACA7}"/>
          </ac:spMkLst>
        </pc:spChg>
        <pc:spChg chg="mod">
          <ac:chgData name="Alexander Ardashev" userId="42727a08436bfb8e" providerId="LiveId" clId="{80AE476E-56E0-410C-BCDA-B3FE8DACE8E6}" dt="2020-04-06T10:09:47.991" v="140" actId="1035"/>
          <ac:spMkLst>
            <pc:docMk/>
            <pc:sldMk cId="1243072472" sldId="258"/>
            <ac:spMk id="62" creationId="{5F83584E-788D-40EA-A975-86278A55AD3B}"/>
          </ac:spMkLst>
        </pc:spChg>
        <pc:spChg chg="mod">
          <ac:chgData name="Alexander Ardashev" userId="42727a08436bfb8e" providerId="LiveId" clId="{80AE476E-56E0-410C-BCDA-B3FE8DACE8E6}" dt="2020-04-06T10:09:47.991" v="140" actId="1035"/>
          <ac:spMkLst>
            <pc:docMk/>
            <pc:sldMk cId="1243072472" sldId="258"/>
            <ac:spMk id="67" creationId="{D5F34E93-5DB1-4928-896B-95A3331CE0FB}"/>
          </ac:spMkLst>
        </pc:spChg>
        <pc:grpChg chg="mod">
          <ac:chgData name="Alexander Ardashev" userId="42727a08436bfb8e" providerId="LiveId" clId="{80AE476E-56E0-410C-BCDA-B3FE8DACE8E6}" dt="2020-04-06T10:09:47.991" v="140" actId="1035"/>
          <ac:grpSpMkLst>
            <pc:docMk/>
            <pc:sldMk cId="1243072472" sldId="258"/>
            <ac:grpSpMk id="19" creationId="{35682878-57C7-47B1-860E-63D9A1FAF2E2}"/>
          </ac:grpSpMkLst>
        </pc:grpChg>
        <pc:grpChg chg="mod">
          <ac:chgData name="Alexander Ardashev" userId="42727a08436bfb8e" providerId="LiveId" clId="{80AE476E-56E0-410C-BCDA-B3FE8DACE8E6}" dt="2020-04-06T10:09:47.991" v="140" actId="1035"/>
          <ac:grpSpMkLst>
            <pc:docMk/>
            <pc:sldMk cId="1243072472" sldId="258"/>
            <ac:grpSpMk id="58" creationId="{04F3EF7E-CCF0-4A50-81CC-ADC0D786E64A}"/>
          </ac:grpSpMkLst>
        </pc:grpChg>
        <pc:grpChg chg="mod">
          <ac:chgData name="Alexander Ardashev" userId="42727a08436bfb8e" providerId="LiveId" clId="{80AE476E-56E0-410C-BCDA-B3FE8DACE8E6}" dt="2020-04-06T10:09:47.991" v="140" actId="1035"/>
          <ac:grpSpMkLst>
            <pc:docMk/>
            <pc:sldMk cId="1243072472" sldId="258"/>
            <ac:grpSpMk id="63" creationId="{6A00E6AC-DCEE-4B28-838B-8AD278AEE600}"/>
          </ac:grpSpMkLst>
        </pc:grpChg>
        <pc:grpChg chg="mod">
          <ac:chgData name="Alexander Ardashev" userId="42727a08436bfb8e" providerId="LiveId" clId="{80AE476E-56E0-410C-BCDA-B3FE8DACE8E6}" dt="2020-04-06T10:09:47.991" v="140" actId="1035"/>
          <ac:grpSpMkLst>
            <pc:docMk/>
            <pc:sldMk cId="1243072472" sldId="258"/>
            <ac:grpSpMk id="68" creationId="{37D21968-3322-4408-9D07-416BF086CC17}"/>
          </ac:grpSpMkLst>
        </pc:grpChg>
        <pc:picChg chg="del mod">
          <ac:chgData name="Alexander Ardashev" userId="42727a08436bfb8e" providerId="LiveId" clId="{80AE476E-56E0-410C-BCDA-B3FE8DACE8E6}" dt="2020-04-06T10:10:09.305" v="145" actId="478"/>
          <ac:picMkLst>
            <pc:docMk/>
            <pc:sldMk cId="1243072472" sldId="258"/>
            <ac:picMk id="4" creationId="{2ABD0332-025A-45BE-9604-84CA009C1E08}"/>
          </ac:picMkLst>
        </pc:picChg>
        <pc:picChg chg="add mod">
          <ac:chgData name="Alexander Ardashev" userId="42727a08436bfb8e" providerId="LiveId" clId="{80AE476E-56E0-410C-BCDA-B3FE8DACE8E6}" dt="2020-04-06T10:29:36.260" v="241" actId="1037"/>
          <ac:picMkLst>
            <pc:docMk/>
            <pc:sldMk cId="1243072472" sldId="258"/>
            <ac:picMk id="4" creationId="{C99A341A-0E2D-4CC1-8185-8A83D9EFFCC9}"/>
          </ac:picMkLst>
        </pc:picChg>
        <pc:picChg chg="add mod">
          <ac:chgData name="Alexander Ardashev" userId="42727a08436bfb8e" providerId="LiveId" clId="{80AE476E-56E0-410C-BCDA-B3FE8DACE8E6}" dt="2020-04-06T10:29:44.482" v="242" actId="1076"/>
          <ac:picMkLst>
            <pc:docMk/>
            <pc:sldMk cId="1243072472" sldId="258"/>
            <ac:picMk id="6" creationId="{3F2AC688-B7F2-40EF-8563-48A143B4A444}"/>
          </ac:picMkLst>
        </pc:picChg>
        <pc:picChg chg="del mod">
          <ac:chgData name="Alexander Ardashev" userId="42727a08436bfb8e" providerId="LiveId" clId="{80AE476E-56E0-410C-BCDA-B3FE8DACE8E6}" dt="2020-04-06T10:10:11.146" v="147" actId="478"/>
          <ac:picMkLst>
            <pc:docMk/>
            <pc:sldMk cId="1243072472" sldId="258"/>
            <ac:picMk id="7" creationId="{B411782F-D697-493E-9F3D-B7002CD7857A}"/>
          </ac:picMkLst>
        </pc:picChg>
        <pc:picChg chg="del mod">
          <ac:chgData name="Alexander Ardashev" userId="42727a08436bfb8e" providerId="LiveId" clId="{80AE476E-56E0-410C-BCDA-B3FE8DACE8E6}" dt="2020-04-06T10:10:10.195" v="146" actId="478"/>
          <ac:picMkLst>
            <pc:docMk/>
            <pc:sldMk cId="1243072472" sldId="258"/>
            <ac:picMk id="10" creationId="{8951BFCA-AE25-4657-A19C-C25E08842B60}"/>
          </ac:picMkLst>
        </pc:picChg>
        <pc:picChg chg="del mod">
          <ac:chgData name="Alexander Ardashev" userId="42727a08436bfb8e" providerId="LiveId" clId="{80AE476E-56E0-410C-BCDA-B3FE8DACE8E6}" dt="2020-04-06T10:10:12.103" v="148" actId="478"/>
          <ac:picMkLst>
            <pc:docMk/>
            <pc:sldMk cId="1243072472" sldId="258"/>
            <ac:picMk id="13" creationId="{DD6A40C9-4891-4C1A-991B-8DAFD56222BE}"/>
          </ac:picMkLst>
        </pc:picChg>
        <pc:picChg chg="add mod">
          <ac:chgData name="Alexander Ardashev" userId="42727a08436bfb8e" providerId="LiveId" clId="{80AE476E-56E0-410C-BCDA-B3FE8DACE8E6}" dt="2020-04-06T10:26:46.171" v="213" actId="1076"/>
          <ac:picMkLst>
            <pc:docMk/>
            <pc:sldMk cId="1243072472" sldId="258"/>
            <ac:picMk id="22" creationId="{998D7816-DDEE-42CE-BBCC-B9A8B9900667}"/>
          </ac:picMkLst>
        </pc:picChg>
        <pc:picChg chg="add mod">
          <ac:chgData name="Alexander Ardashev" userId="42727a08436bfb8e" providerId="LiveId" clId="{80AE476E-56E0-410C-BCDA-B3FE8DACE8E6}" dt="2020-04-06T10:28:41.210" v="221" actId="1076"/>
          <ac:picMkLst>
            <pc:docMk/>
            <pc:sldMk cId="1243072472" sldId="258"/>
            <ac:picMk id="24" creationId="{AE140D9B-D6B4-43F4-9833-DCB140FC1F44}"/>
          </ac:picMkLst>
        </pc:picChg>
      </pc:sldChg>
      <pc:sldChg chg="addSp delSp modSp add">
        <pc:chgData name="Alexander Ardashev" userId="42727a08436bfb8e" providerId="LiveId" clId="{80AE476E-56E0-410C-BCDA-B3FE8DACE8E6}" dt="2020-04-06T10:34:13.458" v="255" actId="1076"/>
        <pc:sldMkLst>
          <pc:docMk/>
          <pc:sldMk cId="1190349098" sldId="259"/>
        </pc:sldMkLst>
        <pc:spChg chg="mod">
          <ac:chgData name="Alexander Ardashev" userId="42727a08436bfb8e" providerId="LiveId" clId="{80AE476E-56E0-410C-BCDA-B3FE8DACE8E6}" dt="2020-04-06T10:07:04.030" v="128"/>
          <ac:spMkLst>
            <pc:docMk/>
            <pc:sldMk cId="1190349098" sldId="259"/>
            <ac:spMk id="2" creationId="{9681AA7A-85FC-48CE-8F7F-670BA1C4C9E8}"/>
          </ac:spMkLst>
        </pc:spChg>
        <pc:spChg chg="mod">
          <ac:chgData name="Alexander Ardashev" userId="42727a08436bfb8e" providerId="LiveId" clId="{80AE476E-56E0-410C-BCDA-B3FE8DACE8E6}" dt="2020-04-06T10:09:38.414" v="137" actId="1035"/>
          <ac:spMkLst>
            <pc:docMk/>
            <pc:sldMk cId="1190349098" sldId="259"/>
            <ac:spMk id="40" creationId="{80E55FCE-6F1D-4130-83E4-0404A02A8711}"/>
          </ac:spMkLst>
        </pc:spChg>
        <pc:spChg chg="mod">
          <ac:chgData name="Alexander Ardashev" userId="42727a08436bfb8e" providerId="LiveId" clId="{80AE476E-56E0-410C-BCDA-B3FE8DACE8E6}" dt="2020-04-06T10:09:38.414" v="137" actId="1035"/>
          <ac:spMkLst>
            <pc:docMk/>
            <pc:sldMk cId="1190349098" sldId="259"/>
            <ac:spMk id="57" creationId="{476E85A1-8995-465A-92E8-77FDE5D2ACA7}"/>
          </ac:spMkLst>
        </pc:spChg>
        <pc:spChg chg="mod">
          <ac:chgData name="Alexander Ardashev" userId="42727a08436bfb8e" providerId="LiveId" clId="{80AE476E-56E0-410C-BCDA-B3FE8DACE8E6}" dt="2020-04-06T10:09:38.414" v="137" actId="1035"/>
          <ac:spMkLst>
            <pc:docMk/>
            <pc:sldMk cId="1190349098" sldId="259"/>
            <ac:spMk id="62" creationId="{5F83584E-788D-40EA-A975-86278A55AD3B}"/>
          </ac:spMkLst>
        </pc:spChg>
        <pc:spChg chg="mod">
          <ac:chgData name="Alexander Ardashev" userId="42727a08436bfb8e" providerId="LiveId" clId="{80AE476E-56E0-410C-BCDA-B3FE8DACE8E6}" dt="2020-04-06T10:09:38.414" v="137" actId="1035"/>
          <ac:spMkLst>
            <pc:docMk/>
            <pc:sldMk cId="1190349098" sldId="259"/>
            <ac:spMk id="67" creationId="{D5F34E93-5DB1-4928-896B-95A3331CE0FB}"/>
          </ac:spMkLst>
        </pc:spChg>
        <pc:grpChg chg="mod">
          <ac:chgData name="Alexander Ardashev" userId="42727a08436bfb8e" providerId="LiveId" clId="{80AE476E-56E0-410C-BCDA-B3FE8DACE8E6}" dt="2020-04-06T10:09:38.414" v="137" actId="1035"/>
          <ac:grpSpMkLst>
            <pc:docMk/>
            <pc:sldMk cId="1190349098" sldId="259"/>
            <ac:grpSpMk id="19" creationId="{35682878-57C7-47B1-860E-63D9A1FAF2E2}"/>
          </ac:grpSpMkLst>
        </pc:grpChg>
        <pc:grpChg chg="mod">
          <ac:chgData name="Alexander Ardashev" userId="42727a08436bfb8e" providerId="LiveId" clId="{80AE476E-56E0-410C-BCDA-B3FE8DACE8E6}" dt="2020-04-06T10:09:38.414" v="137" actId="1035"/>
          <ac:grpSpMkLst>
            <pc:docMk/>
            <pc:sldMk cId="1190349098" sldId="259"/>
            <ac:grpSpMk id="58" creationId="{04F3EF7E-CCF0-4A50-81CC-ADC0D786E64A}"/>
          </ac:grpSpMkLst>
        </pc:grpChg>
        <pc:grpChg chg="mod">
          <ac:chgData name="Alexander Ardashev" userId="42727a08436bfb8e" providerId="LiveId" clId="{80AE476E-56E0-410C-BCDA-B3FE8DACE8E6}" dt="2020-04-06T10:09:38.414" v="137" actId="1035"/>
          <ac:grpSpMkLst>
            <pc:docMk/>
            <pc:sldMk cId="1190349098" sldId="259"/>
            <ac:grpSpMk id="63" creationId="{6A00E6AC-DCEE-4B28-838B-8AD278AEE600}"/>
          </ac:grpSpMkLst>
        </pc:grpChg>
        <pc:grpChg chg="mod">
          <ac:chgData name="Alexander Ardashev" userId="42727a08436bfb8e" providerId="LiveId" clId="{80AE476E-56E0-410C-BCDA-B3FE8DACE8E6}" dt="2020-04-06T10:09:38.414" v="137" actId="1035"/>
          <ac:grpSpMkLst>
            <pc:docMk/>
            <pc:sldMk cId="1190349098" sldId="259"/>
            <ac:grpSpMk id="68" creationId="{37D21968-3322-4408-9D07-416BF086CC17}"/>
          </ac:grpSpMkLst>
        </pc:grpChg>
        <pc:picChg chg="add mod">
          <ac:chgData name="Alexander Ardashev" userId="42727a08436bfb8e" providerId="LiveId" clId="{80AE476E-56E0-410C-BCDA-B3FE8DACE8E6}" dt="2020-04-06T10:34:07.115" v="254" actId="1076"/>
          <ac:picMkLst>
            <pc:docMk/>
            <pc:sldMk cId="1190349098" sldId="259"/>
            <ac:picMk id="4" creationId="{0213C0FA-1463-4B42-807E-4DFD492869A6}"/>
          </ac:picMkLst>
        </pc:picChg>
        <pc:picChg chg="del mod">
          <ac:chgData name="Alexander Ardashev" userId="42727a08436bfb8e" providerId="LiveId" clId="{80AE476E-56E0-410C-BCDA-B3FE8DACE8E6}" dt="2020-04-06T10:10:04.208" v="141" actId="478"/>
          <ac:picMkLst>
            <pc:docMk/>
            <pc:sldMk cId="1190349098" sldId="259"/>
            <ac:picMk id="4" creationId="{2ABD0332-025A-45BE-9604-84CA009C1E08}"/>
          </ac:picMkLst>
        </pc:picChg>
        <pc:picChg chg="add mod">
          <ac:chgData name="Alexander Ardashev" userId="42727a08436bfb8e" providerId="LiveId" clId="{80AE476E-56E0-410C-BCDA-B3FE8DACE8E6}" dt="2020-04-06T10:34:13.458" v="255" actId="1076"/>
          <ac:picMkLst>
            <pc:docMk/>
            <pc:sldMk cId="1190349098" sldId="259"/>
            <ac:picMk id="6" creationId="{2D80AEFA-3642-42BF-B1C6-B8DD75FB23EF}"/>
          </ac:picMkLst>
        </pc:picChg>
        <pc:picChg chg="del mod">
          <ac:chgData name="Alexander Ardashev" userId="42727a08436bfb8e" providerId="LiveId" clId="{80AE476E-56E0-410C-BCDA-B3FE8DACE8E6}" dt="2020-04-06T10:10:06.353" v="143" actId="478"/>
          <ac:picMkLst>
            <pc:docMk/>
            <pc:sldMk cId="1190349098" sldId="259"/>
            <ac:picMk id="7" creationId="{B411782F-D697-493E-9F3D-B7002CD7857A}"/>
          </ac:picMkLst>
        </pc:picChg>
        <pc:picChg chg="del mod">
          <ac:chgData name="Alexander Ardashev" userId="42727a08436bfb8e" providerId="LiveId" clId="{80AE476E-56E0-410C-BCDA-B3FE8DACE8E6}" dt="2020-04-06T10:10:05.196" v="142" actId="478"/>
          <ac:picMkLst>
            <pc:docMk/>
            <pc:sldMk cId="1190349098" sldId="259"/>
            <ac:picMk id="10" creationId="{8951BFCA-AE25-4657-A19C-C25E08842B60}"/>
          </ac:picMkLst>
        </pc:picChg>
        <pc:picChg chg="del mod">
          <ac:chgData name="Alexander Ardashev" userId="42727a08436bfb8e" providerId="LiveId" clId="{80AE476E-56E0-410C-BCDA-B3FE8DACE8E6}" dt="2020-04-06T10:10:07.267" v="144" actId="478"/>
          <ac:picMkLst>
            <pc:docMk/>
            <pc:sldMk cId="1190349098" sldId="259"/>
            <ac:picMk id="13" creationId="{DD6A40C9-4891-4C1A-991B-8DAFD56222BE}"/>
          </ac:picMkLst>
        </pc:picChg>
        <pc:picChg chg="add mod">
          <ac:chgData name="Alexander Ardashev" userId="42727a08436bfb8e" providerId="LiveId" clId="{80AE476E-56E0-410C-BCDA-B3FE8DACE8E6}" dt="2020-04-06T10:27:05.540" v="215" actId="1076"/>
          <ac:picMkLst>
            <pc:docMk/>
            <pc:sldMk cId="1190349098" sldId="259"/>
            <ac:picMk id="22" creationId="{1656C641-E73A-423E-AD09-8C5C69EB735E}"/>
          </ac:picMkLst>
        </pc:picChg>
        <pc:picChg chg="add mod">
          <ac:chgData name="Alexander Ardashev" userId="42727a08436bfb8e" providerId="LiveId" clId="{80AE476E-56E0-410C-BCDA-B3FE8DACE8E6}" dt="2020-04-06T10:28:57.507" v="223" actId="1076"/>
          <ac:picMkLst>
            <pc:docMk/>
            <pc:sldMk cId="1190349098" sldId="259"/>
            <ac:picMk id="23" creationId="{0300AA82-53D2-42A2-82B9-1E91C16C071B}"/>
          </ac:picMkLst>
        </pc:picChg>
      </pc:sldChg>
      <pc:sldChg chg="addSp delSp modSp add">
        <pc:chgData name="Alexander Ardashev" userId="42727a08436bfb8e" providerId="LiveId" clId="{80AE476E-56E0-410C-BCDA-B3FE8DACE8E6}" dt="2020-04-06T10:40:47.058" v="298" actId="1076"/>
        <pc:sldMkLst>
          <pc:docMk/>
          <pc:sldMk cId="1765878160" sldId="260"/>
        </pc:sldMkLst>
        <pc:spChg chg="mod">
          <ac:chgData name="Alexander Ardashev" userId="42727a08436bfb8e" providerId="LiveId" clId="{80AE476E-56E0-410C-BCDA-B3FE8DACE8E6}" dt="2020-04-06T10:14:27.159" v="165"/>
          <ac:spMkLst>
            <pc:docMk/>
            <pc:sldMk cId="1765878160" sldId="260"/>
            <ac:spMk id="2" creationId="{76CD9D7A-A169-42AB-81FA-02AD9F200892}"/>
          </ac:spMkLst>
        </pc:spChg>
        <pc:spChg chg="mod">
          <ac:chgData name="Alexander Ardashev" userId="42727a08436bfb8e" providerId="LiveId" clId="{80AE476E-56E0-410C-BCDA-B3FE8DACE8E6}" dt="2020-04-06T10:14:51.986" v="167" actId="20577"/>
          <ac:spMkLst>
            <pc:docMk/>
            <pc:sldMk cId="1765878160" sldId="260"/>
            <ac:spMk id="3" creationId="{24C04E5F-38D2-4385-A4FB-2828EEA4FBF0}"/>
          </ac:spMkLst>
        </pc:spChg>
        <pc:spChg chg="mod">
          <ac:chgData name="Alexander Ardashev" userId="42727a08436bfb8e" providerId="LiveId" clId="{80AE476E-56E0-410C-BCDA-B3FE8DACE8E6}" dt="2020-04-06T10:15:40.702" v="171" actId="20577"/>
          <ac:spMkLst>
            <pc:docMk/>
            <pc:sldMk cId="1765878160" sldId="260"/>
            <ac:spMk id="29" creationId="{C9656A32-18D0-4518-8FBD-D1E4EE559DBB}"/>
          </ac:spMkLst>
        </pc:spChg>
        <pc:spChg chg="mod">
          <ac:chgData name="Alexander Ardashev" userId="42727a08436bfb8e" providerId="LiveId" clId="{80AE476E-56E0-410C-BCDA-B3FE8DACE8E6}" dt="2020-04-06T10:16:12.956" v="174" actId="20577"/>
          <ac:spMkLst>
            <pc:docMk/>
            <pc:sldMk cId="1765878160" sldId="260"/>
            <ac:spMk id="30" creationId="{AD356957-EC76-43B7-B32A-953103CCC0BC}"/>
          </ac:spMkLst>
        </pc:spChg>
        <pc:spChg chg="mod">
          <ac:chgData name="Alexander Ardashev" userId="42727a08436bfb8e" providerId="LiveId" clId="{80AE476E-56E0-410C-BCDA-B3FE8DACE8E6}" dt="2020-04-06T10:15:17.345" v="169" actId="20577"/>
          <ac:spMkLst>
            <pc:docMk/>
            <pc:sldMk cId="1765878160" sldId="260"/>
            <ac:spMk id="31" creationId="{2B4DAA44-2A88-45B6-99E1-214A7C637489}"/>
          </ac:spMkLst>
        </pc:spChg>
        <pc:spChg chg="mod">
          <ac:chgData name="Alexander Ardashev" userId="42727a08436bfb8e" providerId="LiveId" clId="{80AE476E-56E0-410C-BCDA-B3FE8DACE8E6}" dt="2020-04-06T10:15:59.243" v="172"/>
          <ac:spMkLst>
            <pc:docMk/>
            <pc:sldMk cId="1765878160" sldId="260"/>
            <ac:spMk id="32" creationId="{63C3590D-7102-4EF9-89CC-43B61523EE8B}"/>
          </ac:spMkLst>
        </pc:spChg>
        <pc:picChg chg="add mod">
          <ac:chgData name="Alexander Ardashev" userId="42727a08436bfb8e" providerId="LiveId" clId="{80AE476E-56E0-410C-BCDA-B3FE8DACE8E6}" dt="2020-04-06T10:40:25.211" v="295" actId="1076"/>
          <ac:picMkLst>
            <pc:docMk/>
            <pc:sldMk cId="1765878160" sldId="260"/>
            <ac:picMk id="11" creationId="{FAE7EECD-82B6-4EE4-886F-29279A7FBAB8}"/>
          </ac:picMkLst>
        </pc:picChg>
        <pc:picChg chg="add del mod">
          <ac:chgData name="Alexander Ardashev" userId="42727a08436bfb8e" providerId="LiveId" clId="{80AE476E-56E0-410C-BCDA-B3FE8DACE8E6}" dt="2020-04-06T10:40:03.587" v="286" actId="478"/>
          <ac:picMkLst>
            <pc:docMk/>
            <pc:sldMk cId="1765878160" sldId="260"/>
            <ac:picMk id="19" creationId="{F5A402A5-C837-42D6-BD9C-A5DBE7455A79}"/>
          </ac:picMkLst>
        </pc:picChg>
        <pc:picChg chg="add mod">
          <ac:chgData name="Alexander Ardashev" userId="42727a08436bfb8e" providerId="LiveId" clId="{80AE476E-56E0-410C-BCDA-B3FE8DACE8E6}" dt="2020-04-06T10:37:33.923" v="276" actId="1076"/>
          <ac:picMkLst>
            <pc:docMk/>
            <pc:sldMk cId="1765878160" sldId="260"/>
            <ac:picMk id="23" creationId="{BC227356-D6C7-4C14-A537-5A4D9AD46C47}"/>
          </ac:picMkLst>
        </pc:picChg>
        <pc:picChg chg="add mod">
          <ac:chgData name="Alexander Ardashev" userId="42727a08436bfb8e" providerId="LiveId" clId="{80AE476E-56E0-410C-BCDA-B3FE8DACE8E6}" dt="2020-04-06T10:40:41.075" v="297" actId="1076"/>
          <ac:picMkLst>
            <pc:docMk/>
            <pc:sldMk cId="1765878160" sldId="260"/>
            <ac:picMk id="25" creationId="{E9D99DF5-F925-402A-BC6A-11FC86C18E7E}"/>
          </ac:picMkLst>
        </pc:picChg>
        <pc:picChg chg="add mod">
          <ac:chgData name="Alexander Ardashev" userId="42727a08436bfb8e" providerId="LiveId" clId="{80AE476E-56E0-410C-BCDA-B3FE8DACE8E6}" dt="2020-04-06T10:40:47.058" v="298" actId="1076"/>
          <ac:picMkLst>
            <pc:docMk/>
            <pc:sldMk cId="1765878160" sldId="260"/>
            <ac:picMk id="27" creationId="{F67535ED-2346-4D9B-AAE1-FFDD79BB7D02}"/>
          </ac:picMkLst>
        </pc:picChg>
        <pc:picChg chg="add mod">
          <ac:chgData name="Alexander Ardashev" userId="42727a08436bfb8e" providerId="LiveId" clId="{80AE476E-56E0-410C-BCDA-B3FE8DACE8E6}" dt="2020-04-06T10:40:35.003" v="296" actId="1076"/>
          <ac:picMkLst>
            <pc:docMk/>
            <pc:sldMk cId="1765878160" sldId="260"/>
            <ac:picMk id="33" creationId="{C011E548-7DC6-4B97-B2A9-DC0C86423342}"/>
          </ac:picMkLst>
        </pc:picChg>
      </pc:sldChg>
      <pc:sldChg chg="addSp delSp modSp add">
        <pc:chgData name="Alexander Ardashev" userId="42727a08436bfb8e" providerId="LiveId" clId="{80AE476E-56E0-410C-BCDA-B3FE8DACE8E6}" dt="2020-04-06T10:42:51.139" v="327" actId="1076"/>
        <pc:sldMkLst>
          <pc:docMk/>
          <pc:sldMk cId="3030574646" sldId="261"/>
        </pc:sldMkLst>
        <pc:spChg chg="del">
          <ac:chgData name="Alexander Ardashev" userId="42727a08436bfb8e" providerId="LiveId" clId="{80AE476E-56E0-410C-BCDA-B3FE8DACE8E6}" dt="2020-04-06T10:41:13.351" v="300" actId="478"/>
          <ac:spMkLst>
            <pc:docMk/>
            <pc:sldMk cId="3030574646" sldId="261"/>
            <ac:spMk id="2" creationId="{76CD9D7A-A169-42AB-81FA-02AD9F200892}"/>
          </ac:spMkLst>
        </pc:spChg>
        <pc:spChg chg="del">
          <ac:chgData name="Alexander Ardashev" userId="42727a08436bfb8e" providerId="LiveId" clId="{80AE476E-56E0-410C-BCDA-B3FE8DACE8E6}" dt="2020-04-06T10:41:20.112" v="301" actId="478"/>
          <ac:spMkLst>
            <pc:docMk/>
            <pc:sldMk cId="3030574646" sldId="261"/>
            <ac:spMk id="3" creationId="{24C04E5F-38D2-4385-A4FB-2828EEA4FBF0}"/>
          </ac:spMkLst>
        </pc:spChg>
        <pc:spChg chg="del">
          <ac:chgData name="Alexander Ardashev" userId="42727a08436bfb8e" providerId="LiveId" clId="{80AE476E-56E0-410C-BCDA-B3FE8DACE8E6}" dt="2020-04-06T10:41:20.112" v="301" actId="478"/>
          <ac:spMkLst>
            <pc:docMk/>
            <pc:sldMk cId="3030574646" sldId="261"/>
            <ac:spMk id="29" creationId="{C9656A32-18D0-4518-8FBD-D1E4EE559DBB}"/>
          </ac:spMkLst>
        </pc:spChg>
        <pc:spChg chg="del">
          <ac:chgData name="Alexander Ardashev" userId="42727a08436bfb8e" providerId="LiveId" clId="{80AE476E-56E0-410C-BCDA-B3FE8DACE8E6}" dt="2020-04-06T10:41:20.112" v="301" actId="478"/>
          <ac:spMkLst>
            <pc:docMk/>
            <pc:sldMk cId="3030574646" sldId="261"/>
            <ac:spMk id="30" creationId="{AD356957-EC76-43B7-B32A-953103CCC0BC}"/>
          </ac:spMkLst>
        </pc:spChg>
        <pc:spChg chg="mod">
          <ac:chgData name="Alexander Ardashev" userId="42727a08436bfb8e" providerId="LiveId" clId="{80AE476E-56E0-410C-BCDA-B3FE8DACE8E6}" dt="2020-04-06T10:42:06.964" v="315" actId="1076"/>
          <ac:spMkLst>
            <pc:docMk/>
            <pc:sldMk cId="3030574646" sldId="261"/>
            <ac:spMk id="31" creationId="{2B4DAA44-2A88-45B6-99E1-214A7C637489}"/>
          </ac:spMkLst>
        </pc:spChg>
        <pc:spChg chg="del">
          <ac:chgData name="Alexander Ardashev" userId="42727a08436bfb8e" providerId="LiveId" clId="{80AE476E-56E0-410C-BCDA-B3FE8DACE8E6}" dt="2020-04-06T10:41:26.044" v="305" actId="478"/>
          <ac:spMkLst>
            <pc:docMk/>
            <pc:sldMk cId="3030574646" sldId="261"/>
            <ac:spMk id="32" creationId="{63C3590D-7102-4EF9-89CC-43B61523EE8B}"/>
          </ac:spMkLst>
        </pc:spChg>
        <pc:grpChg chg="del">
          <ac:chgData name="Alexander Ardashev" userId="42727a08436bfb8e" providerId="LiveId" clId="{80AE476E-56E0-410C-BCDA-B3FE8DACE8E6}" dt="2020-04-06T10:41:22.728" v="304" actId="478"/>
          <ac:grpSpMkLst>
            <pc:docMk/>
            <pc:sldMk cId="3030574646" sldId="261"/>
            <ac:grpSpMk id="4" creationId="{EB29AF92-8A00-4463-AE43-D59DD31BE933}"/>
          </ac:grpSpMkLst>
        </pc:grpChg>
        <pc:grpChg chg="mod">
          <ac:chgData name="Alexander Ardashev" userId="42727a08436bfb8e" providerId="LiveId" clId="{80AE476E-56E0-410C-BCDA-B3FE8DACE8E6}" dt="2020-04-06T10:42:06.964" v="315" actId="1076"/>
          <ac:grpSpMkLst>
            <pc:docMk/>
            <pc:sldMk cId="3030574646" sldId="261"/>
            <ac:grpSpMk id="8" creationId="{93B67E5A-FC9F-4EB6-9D8F-D0FAA3BFF619}"/>
          </ac:grpSpMkLst>
        </pc:grpChg>
        <pc:grpChg chg="del">
          <ac:chgData name="Alexander Ardashev" userId="42727a08436bfb8e" providerId="LiveId" clId="{80AE476E-56E0-410C-BCDA-B3FE8DACE8E6}" dt="2020-04-06T10:41:21.919" v="303" actId="478"/>
          <ac:grpSpMkLst>
            <pc:docMk/>
            <pc:sldMk cId="3030574646" sldId="261"/>
            <ac:grpSpMk id="12" creationId="{0C03C751-E672-458D-B543-17924C303B0B}"/>
          </ac:grpSpMkLst>
        </pc:grpChg>
        <pc:grpChg chg="del">
          <ac:chgData name="Alexander Ardashev" userId="42727a08436bfb8e" providerId="LiveId" clId="{80AE476E-56E0-410C-BCDA-B3FE8DACE8E6}" dt="2020-04-06T10:41:26.044" v="305" actId="478"/>
          <ac:grpSpMkLst>
            <pc:docMk/>
            <pc:sldMk cId="3030574646" sldId="261"/>
            <ac:grpSpMk id="16" creationId="{E3EE184D-C1AC-47D3-9E70-4D7BC208DCD3}"/>
          </ac:grpSpMkLst>
        </pc:grpChg>
        <pc:grpChg chg="del">
          <ac:chgData name="Alexander Ardashev" userId="42727a08436bfb8e" providerId="LiveId" clId="{80AE476E-56E0-410C-BCDA-B3FE8DACE8E6}" dt="2020-04-06T10:41:21.580" v="302" actId="478"/>
          <ac:grpSpMkLst>
            <pc:docMk/>
            <pc:sldMk cId="3030574646" sldId="261"/>
            <ac:grpSpMk id="20" creationId="{45A1799A-D423-4808-9DD5-9BC2D5BA23C0}"/>
          </ac:grpSpMkLst>
        </pc:grpChg>
        <pc:picChg chg="del mod">
          <ac:chgData name="Alexander Ardashev" userId="42727a08436bfb8e" providerId="LiveId" clId="{80AE476E-56E0-410C-BCDA-B3FE8DACE8E6}" dt="2020-04-06T10:42:10.699" v="317" actId="478"/>
          <ac:picMkLst>
            <pc:docMk/>
            <pc:sldMk cId="3030574646" sldId="261"/>
            <ac:picMk id="11" creationId="{FAE7EECD-82B6-4EE4-886F-29279A7FBAB8}"/>
          </ac:picMkLst>
        </pc:picChg>
        <pc:picChg chg="add mod">
          <ac:chgData name="Alexander Ardashev" userId="42727a08436bfb8e" providerId="LiveId" clId="{80AE476E-56E0-410C-BCDA-B3FE8DACE8E6}" dt="2020-04-06T10:42:51.139" v="327" actId="1076"/>
          <ac:picMkLst>
            <pc:docMk/>
            <pc:sldMk cId="3030574646" sldId="261"/>
            <ac:picMk id="15" creationId="{7B5C7B34-2FB5-48B8-83A6-52903CCD4040}"/>
          </ac:picMkLst>
        </pc:picChg>
        <pc:picChg chg="del">
          <ac:chgData name="Alexander Ardashev" userId="42727a08436bfb8e" providerId="LiveId" clId="{80AE476E-56E0-410C-BCDA-B3FE8DACE8E6}" dt="2020-04-06T10:41:20.112" v="301" actId="478"/>
          <ac:picMkLst>
            <pc:docMk/>
            <pc:sldMk cId="3030574646" sldId="261"/>
            <ac:picMk id="23" creationId="{BC227356-D6C7-4C14-A537-5A4D9AD46C47}"/>
          </ac:picMkLst>
        </pc:picChg>
        <pc:picChg chg="del">
          <ac:chgData name="Alexander Ardashev" userId="42727a08436bfb8e" providerId="LiveId" clId="{80AE476E-56E0-410C-BCDA-B3FE8DACE8E6}" dt="2020-04-06T10:41:26.044" v="305" actId="478"/>
          <ac:picMkLst>
            <pc:docMk/>
            <pc:sldMk cId="3030574646" sldId="261"/>
            <ac:picMk id="25" creationId="{E9D99DF5-F925-402A-BC6A-11FC86C18E7E}"/>
          </ac:picMkLst>
        </pc:picChg>
        <pc:picChg chg="del">
          <ac:chgData name="Alexander Ardashev" userId="42727a08436bfb8e" providerId="LiveId" clId="{80AE476E-56E0-410C-BCDA-B3FE8DACE8E6}" dt="2020-04-06T10:41:20.112" v="301" actId="478"/>
          <ac:picMkLst>
            <pc:docMk/>
            <pc:sldMk cId="3030574646" sldId="261"/>
            <ac:picMk id="27" creationId="{F67535ED-2346-4D9B-AAE1-FFDD79BB7D02}"/>
          </ac:picMkLst>
        </pc:picChg>
        <pc:picChg chg="del">
          <ac:chgData name="Alexander Ardashev" userId="42727a08436bfb8e" providerId="LiveId" clId="{80AE476E-56E0-410C-BCDA-B3FE8DACE8E6}" dt="2020-04-06T10:41:20.112" v="301" actId="478"/>
          <ac:picMkLst>
            <pc:docMk/>
            <pc:sldMk cId="3030574646" sldId="261"/>
            <ac:picMk id="33" creationId="{C011E548-7DC6-4B97-B2A9-DC0C8642334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433E4E-9BA2-44A8-AD5E-3F98839575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0B08E5C-ABB2-4657-9808-86D16E50B3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FD42E5-5682-4EF1-905C-5926A6204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2F71A1-446F-4CCA-8473-2F4824A76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9A65AD-F7CA-47DC-8F27-FE9FC116A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66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2804E4-668B-4012-87C7-803CC9DEA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36FCA4-80E5-4661-B534-4CD73EDA4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E73979-13DB-4440-9A2B-D92C60DCF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B4A96A-02DA-4D6B-BD9F-D10917399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1E5C1C-7D19-4477-B422-DA799A3E3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583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2B38CB-4322-429E-8D20-A8BF5666A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58A0A09-0D3E-4FEA-8E4A-CA9375EB85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3F1502-1659-4E2B-9FB6-9F25B37BD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915B57-119B-4E90-84EC-CEC2F92D7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2D746E-7D67-4FD4-AEA5-5C2445949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211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61B1EF-1672-455B-B5AF-7CBD65C19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5AF9F-3DE7-42D8-8C2D-4370BE680D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256CD26-8D2B-46A9-8282-EE9DFD3CC7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23C930A-28A0-46E9-81D6-64FD41E56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C985D90-247A-4876-B892-FF565AE88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2E14372-C397-449D-90B1-F61E019FC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959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CE82AF-7252-4D8A-9022-1CB416C45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F5D331-3774-4A3D-BE34-E360BF709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A710F36-FE91-4B51-9212-1E69E97A56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1B0F3A8-8706-4714-A8A9-8FF5945F5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5810B15-B1AE-445E-A673-A34D3CD418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A7DF413-E537-4757-A1A5-6FFB722EA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15BF26A-8E94-4AA8-A958-9C514FF01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BCA2AE9-7C65-49E1-96AF-A1D9E28BD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211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C57AEE-2EF9-4AAA-90AC-9BD3D162E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96321D7-6EF3-417A-9BC1-6BBE93064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596B67A-E864-4549-8745-129AD5775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3D110A0-81A6-4FBC-8414-7C5BDC064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01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D090CDC-7D76-44AE-8939-AF1F3B89E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8E172F2-AA79-4B5B-ABE7-25CF5B6BF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FFBEE42-89EA-484B-8833-6A94E9404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470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582D-73EE-4DC9-9114-B020905D2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386DDA-7B85-47E2-A94B-A38B75472E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AD4B21-FD55-411B-9626-8388DA8AA1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E031FDF-2D91-4628-96C6-24BE41412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35989C-0FDB-44AC-84A8-D05E622C3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921AAE-D469-4DEB-A20C-FA2C0E6F1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807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5057B3-CF7B-4EE1-961E-260FA6094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A519825-6D59-45D7-BEBC-1D23A83F9F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8C9152-29EF-4E16-9131-AD60B3A269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9CBE823-7223-4755-8E53-5736CE4AC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302E4C-03A6-466D-906B-9868332F0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2441C8-C51B-40CA-9BAC-3081EF4CE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523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D21C47-BCF0-4179-973C-D711DFE16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72CB244-64DC-4275-B5D6-A564BD7113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41EA1E6-3471-44BA-AAF0-4EC99208A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7F489B-DD0B-40E6-AA1D-1F7D2131B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4B7E4B-C0F5-4A4A-9376-06809094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52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8489B1F-DAD0-4004-ACC1-82D8194A85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A8BFAB1-F62E-4687-8EE2-C427BF4AD1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1936FF-7FEB-404A-82E8-7B9CDE94E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5EBD2A-950F-4008-9983-4629B9BD1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DF50AA-AD8C-4D34-8AD1-1FD0A4266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976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9F5E4F-545B-4704-A549-1556FD541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6BF0F0-199A-4369-8ADE-FFE6BF3D26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D1A4EA-8D55-47A0-8EA5-C56ADA3E8D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D5FF-6E48-44A6-9FBE-C8338E90CA73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EFE91F-7F66-44BB-B171-8B4AA390A1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64A5AE-5C4D-4E45-9D0C-CB18021BFE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D1266-DBAB-4AA0-B093-BA6CF20185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10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svg"/><Relationship Id="rId7" Type="http://schemas.openxmlformats.org/officeDocument/2006/relationships/image" Target="../media/image19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2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svg"/><Relationship Id="rId7" Type="http://schemas.openxmlformats.org/officeDocument/2006/relationships/image" Target="../media/image2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7.svg"/><Relationship Id="rId5" Type="http://schemas.openxmlformats.org/officeDocument/2006/relationships/image" Target="../media/image23.sv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9.svg"/><Relationship Id="rId7" Type="http://schemas.openxmlformats.org/officeDocument/2006/relationships/image" Target="../media/image31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svg"/><Relationship Id="rId5" Type="http://schemas.openxmlformats.org/officeDocument/2006/relationships/image" Target="../media/image29.sv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ABC89F2-A52D-4EFA-AC66-603F84402F6B}"/>
              </a:ext>
            </a:extLst>
          </p:cNvPr>
          <p:cNvSpPr/>
          <p:nvPr/>
        </p:nvSpPr>
        <p:spPr>
          <a:xfrm>
            <a:off x="0" y="3105834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КАК УЧИТЬСЯ ДОМА?</a:t>
            </a:r>
          </a:p>
        </p:txBody>
      </p:sp>
    </p:spTree>
    <p:extLst>
      <p:ext uri="{BB962C8B-B14F-4D97-AF65-F5344CB8AC3E}">
        <p14:creationId xmlns:p14="http://schemas.microsoft.com/office/powerpoint/2010/main" val="3713412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9656A32-18D0-4518-8FBD-D1E4EE559DBB}"/>
              </a:ext>
            </a:extLst>
          </p:cNvPr>
          <p:cNvSpPr/>
          <p:nvPr/>
        </p:nvSpPr>
        <p:spPr>
          <a:xfrm>
            <a:off x="398842" y="2505091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режим дня,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строго следуйте ему!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D356957-EC76-43B7-B32A-953103CCC0BC}"/>
              </a:ext>
            </a:extLst>
          </p:cNvPr>
          <p:cNvSpPr/>
          <p:nvPr/>
        </p:nvSpPr>
        <p:spPr>
          <a:xfrm>
            <a:off x="398842" y="4222050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Точно определитесь, сколько времени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вам нужно для подготовки домашних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заданий. Старайтесь придерживаться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этого времени.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2B4DAA44-2A88-45B6-99E1-214A7C637489}"/>
              </a:ext>
            </a:extLst>
          </p:cNvPr>
          <p:cNvSpPr/>
          <p:nvPr/>
        </p:nvSpPr>
        <p:spPr>
          <a:xfrm>
            <a:off x="6522720" y="1632937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поддерживайте связь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учителем в мессенджере.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C3590D-7102-4EF9-89CC-43B61523EE8B}"/>
              </a:ext>
            </a:extLst>
          </p:cNvPr>
          <p:cNvSpPr/>
          <p:nvPr/>
        </p:nvSpPr>
        <p:spPr>
          <a:xfrm>
            <a:off x="6522719" y="3363570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Знайте расписание своих уроков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время получения заданий. 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13200D99-E83C-405D-97C1-E99EFA60FAEE}"/>
              </a:ext>
            </a:extLst>
          </p:cNvPr>
          <p:cNvSpPr/>
          <p:nvPr/>
        </p:nvSpPr>
        <p:spPr>
          <a:xfrm>
            <a:off x="6522719" y="5080529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Делайте перерывы для отдыха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развлечений. Обязательно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выполняйте физические упражнения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гимнастику для глаз. Высыпайтесь.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6CD9D7A-A169-42AB-81FA-02AD9F200892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ОРГАНИЗУЙТЕ СВОЕ ОБУЧЕНИЕ</a:t>
            </a:r>
            <a:endParaRPr lang="ru-RU" sz="28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4C04E5F-38D2-4385-A4FB-2828EEA4FBF0}"/>
              </a:ext>
            </a:extLst>
          </p:cNvPr>
          <p:cNvSpPr/>
          <p:nvPr/>
        </p:nvSpPr>
        <p:spPr>
          <a:xfrm>
            <a:off x="398843" y="774458"/>
            <a:ext cx="5270436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49325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Обустройте свое рабочее место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(стол, компьютер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подключением </a:t>
            </a:r>
            <a:b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интернету, гаджет, </a:t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достаточное освещение, домашние </a:t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 изолированы)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A7BE09C3-544C-41D1-920A-AC78F88E13C2}"/>
              </a:ext>
            </a:extLst>
          </p:cNvPr>
          <p:cNvGrpSpPr/>
          <p:nvPr/>
        </p:nvGrpSpPr>
        <p:grpSpPr>
          <a:xfrm>
            <a:off x="5153887" y="1002488"/>
            <a:ext cx="1884225" cy="5327397"/>
            <a:chOff x="6119485" y="978919"/>
            <a:chExt cx="1884225" cy="5327397"/>
          </a:xfrm>
        </p:grpSpPr>
        <p:grpSp>
          <p:nvGrpSpPr>
            <p:cNvPr id="4" name="Группа 3">
              <a:extLst>
                <a:ext uri="{FF2B5EF4-FFF2-40B4-BE49-F238E27FC236}">
                  <a16:creationId xmlns:a16="http://schemas.microsoft.com/office/drawing/2014/main" id="{EB29AF92-8A00-4463-AE43-D59DD31BE933}"/>
                </a:ext>
              </a:extLst>
            </p:cNvPr>
            <p:cNvGrpSpPr/>
            <p:nvPr/>
          </p:nvGrpSpPr>
          <p:grpSpPr>
            <a:xfrm rot="2700000">
              <a:off x="6119486" y="978919"/>
              <a:ext cx="1035000" cy="1035000"/>
              <a:chOff x="7272338" y="1571624"/>
              <a:chExt cx="900000" cy="900000"/>
            </a:xfrm>
          </p:grpSpPr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6CEE5796-D680-4B3F-87A3-22D5C4686FBE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DDD90AEE-67D7-4533-98CA-F6F7A789F197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93B67E5A-FC9F-4EB6-9D8F-D0FAA3BFF619}"/>
                </a:ext>
              </a:extLst>
            </p:cNvPr>
            <p:cNvGrpSpPr/>
            <p:nvPr/>
          </p:nvGrpSpPr>
          <p:grpSpPr>
            <a:xfrm rot="2700000">
              <a:off x="6968710" y="1837398"/>
              <a:ext cx="1035000" cy="1035000"/>
              <a:chOff x="7272338" y="1571624"/>
              <a:chExt cx="900000" cy="900000"/>
            </a:xfrm>
          </p:grpSpPr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B503C815-5BC3-4F32-A872-4CC7CBBC9442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688BBB60-5432-465F-A2FC-7A8584F27A6C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2" name="Группа 11">
              <a:extLst>
                <a:ext uri="{FF2B5EF4-FFF2-40B4-BE49-F238E27FC236}">
                  <a16:creationId xmlns:a16="http://schemas.microsoft.com/office/drawing/2014/main" id="{0C03C751-E672-458D-B543-17924C303B0B}"/>
                </a:ext>
              </a:extLst>
            </p:cNvPr>
            <p:cNvGrpSpPr/>
            <p:nvPr/>
          </p:nvGrpSpPr>
          <p:grpSpPr>
            <a:xfrm rot="2700000">
              <a:off x="6119486" y="2695878"/>
              <a:ext cx="1035000" cy="1035000"/>
              <a:chOff x="7272338" y="1571624"/>
              <a:chExt cx="900000" cy="900000"/>
            </a:xfrm>
          </p:grpSpPr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05CF0D99-5E50-4930-8FE4-77D2843EA21F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B4827FCA-4202-4ADD-86B4-4C386B4583D4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id="{E3EE184D-C1AC-47D3-9E70-4D7BC208DCD3}"/>
                </a:ext>
              </a:extLst>
            </p:cNvPr>
            <p:cNvGrpSpPr/>
            <p:nvPr/>
          </p:nvGrpSpPr>
          <p:grpSpPr>
            <a:xfrm rot="2700000">
              <a:off x="6968710" y="3554357"/>
              <a:ext cx="1035000" cy="1035000"/>
              <a:chOff x="7272338" y="1571624"/>
              <a:chExt cx="900000" cy="900000"/>
            </a:xfrm>
          </p:grpSpPr>
          <p:sp>
            <p:nvSpPr>
              <p:cNvPr id="17" name="Прямоугольник 16">
                <a:extLst>
                  <a:ext uri="{FF2B5EF4-FFF2-40B4-BE49-F238E27FC236}">
                    <a16:creationId xmlns:a16="http://schemas.microsoft.com/office/drawing/2014/main" id="{DACC04BC-96C2-4F0D-83EE-9F577816D4AB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" name="Прямоугольник 17">
                <a:extLst>
                  <a:ext uri="{FF2B5EF4-FFF2-40B4-BE49-F238E27FC236}">
                    <a16:creationId xmlns:a16="http://schemas.microsoft.com/office/drawing/2014/main" id="{211C27C0-4073-4250-921D-01C7559D090D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45A1799A-D423-4808-9DD5-9BC2D5BA23C0}"/>
                </a:ext>
              </a:extLst>
            </p:cNvPr>
            <p:cNvGrpSpPr/>
            <p:nvPr/>
          </p:nvGrpSpPr>
          <p:grpSpPr>
            <a:xfrm rot="2700000">
              <a:off x="6119485" y="4412837"/>
              <a:ext cx="1035000" cy="1035000"/>
              <a:chOff x="7272338" y="1571624"/>
              <a:chExt cx="900000" cy="900000"/>
            </a:xfrm>
          </p:grpSpPr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5F0F18E3-4563-4A88-A435-CF4EE34F6C62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рямоугольник 21">
                <a:extLst>
                  <a:ext uri="{FF2B5EF4-FFF2-40B4-BE49-F238E27FC236}">
                    <a16:creationId xmlns:a16="http://schemas.microsoft.com/office/drawing/2014/main" id="{B8406F5D-C0D2-4D57-AC5E-1AAB46E255AA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4" name="Группа 23">
              <a:extLst>
                <a:ext uri="{FF2B5EF4-FFF2-40B4-BE49-F238E27FC236}">
                  <a16:creationId xmlns:a16="http://schemas.microsoft.com/office/drawing/2014/main" id="{25AB2EC1-4DF8-41E6-8FAD-1EE9E450B26A}"/>
                </a:ext>
              </a:extLst>
            </p:cNvPr>
            <p:cNvGrpSpPr/>
            <p:nvPr/>
          </p:nvGrpSpPr>
          <p:grpSpPr>
            <a:xfrm rot="2700000">
              <a:off x="6968709" y="5271316"/>
              <a:ext cx="1035000" cy="1035000"/>
              <a:chOff x="7272338" y="1571624"/>
              <a:chExt cx="900000" cy="900000"/>
            </a:xfrm>
          </p:grpSpPr>
          <p:sp>
            <p:nvSpPr>
              <p:cNvPr id="25" name="Прямоугольник 24">
                <a:extLst>
                  <a:ext uri="{FF2B5EF4-FFF2-40B4-BE49-F238E27FC236}">
                    <a16:creationId xmlns:a16="http://schemas.microsoft.com/office/drawing/2014/main" id="{3AC4429D-670B-43B4-A19F-C6CC2A581672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Прямоугольник 25">
                <a:extLst>
                  <a:ext uri="{FF2B5EF4-FFF2-40B4-BE49-F238E27FC236}">
                    <a16:creationId xmlns:a16="http://schemas.microsoft.com/office/drawing/2014/main" id="{FB729103-DA9F-43A5-ACA9-4B458F211D24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11" name="Рисунок 10" descr="Интернет">
            <a:extLst>
              <a:ext uri="{FF2B5EF4-FFF2-40B4-BE49-F238E27FC236}">
                <a16:creationId xmlns:a16="http://schemas.microsoft.com/office/drawing/2014/main" id="{4E529F32-AD4D-4B5C-871C-3918536FC7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99142" y="1121795"/>
            <a:ext cx="720000" cy="720000"/>
          </a:xfrm>
          <a:prstGeom prst="rect">
            <a:avLst/>
          </a:prstGeom>
        </p:spPr>
      </p:pic>
      <p:pic>
        <p:nvPicPr>
          <p:cNvPr id="19" name="Рисунок 18" descr="Чат">
            <a:extLst>
              <a:ext uri="{FF2B5EF4-FFF2-40B4-BE49-F238E27FC236}">
                <a16:creationId xmlns:a16="http://schemas.microsoft.com/office/drawing/2014/main" id="{359530D5-DE76-43AC-AC41-3254F5EA20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74236" y="2018499"/>
            <a:ext cx="720000" cy="720000"/>
          </a:xfrm>
          <a:prstGeom prst="rect">
            <a:avLst/>
          </a:prstGeom>
        </p:spPr>
      </p:pic>
      <p:pic>
        <p:nvPicPr>
          <p:cNvPr id="27" name="Рисунок 26" descr="Шрифт Брайля">
            <a:extLst>
              <a:ext uri="{FF2B5EF4-FFF2-40B4-BE49-F238E27FC236}">
                <a16:creationId xmlns:a16="http://schemas.microsoft.com/office/drawing/2014/main" id="{F6DBD8B3-5641-456C-BCAC-4AEB9702CD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324434" y="2866588"/>
            <a:ext cx="720000" cy="720000"/>
          </a:xfrm>
          <a:prstGeom prst="rect">
            <a:avLst/>
          </a:prstGeom>
        </p:spPr>
      </p:pic>
      <p:pic>
        <p:nvPicPr>
          <p:cNvPr id="35" name="Рисунок 34" descr="Список">
            <a:extLst>
              <a:ext uri="{FF2B5EF4-FFF2-40B4-BE49-F238E27FC236}">
                <a16:creationId xmlns:a16="http://schemas.microsoft.com/office/drawing/2014/main" id="{D08A2A16-132A-4F8C-8D0A-BDBFA35E16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43194" y="3718008"/>
            <a:ext cx="720000" cy="720000"/>
          </a:xfrm>
          <a:prstGeom prst="rect">
            <a:avLst/>
          </a:prstGeom>
        </p:spPr>
      </p:pic>
      <p:pic>
        <p:nvPicPr>
          <p:cNvPr id="37" name="Рисунок 36" descr="Прогулка">
            <a:extLst>
              <a:ext uri="{FF2B5EF4-FFF2-40B4-BE49-F238E27FC236}">
                <a16:creationId xmlns:a16="http://schemas.microsoft.com/office/drawing/2014/main" id="{943FC8D0-84E8-49B2-95F8-786BFD4EA13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45369" y="5434967"/>
            <a:ext cx="720000" cy="720000"/>
          </a:xfrm>
          <a:prstGeom prst="rect">
            <a:avLst/>
          </a:prstGeom>
        </p:spPr>
      </p:pic>
      <p:pic>
        <p:nvPicPr>
          <p:cNvPr id="39" name="Рисунок 38" descr="Будильник">
            <a:extLst>
              <a:ext uri="{FF2B5EF4-FFF2-40B4-BE49-F238E27FC236}">
                <a16:creationId xmlns:a16="http://schemas.microsoft.com/office/drawing/2014/main" id="{C8084822-1B17-45F8-A12F-FAA87EC8826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310416" y="4562967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91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80E55FCE-6F1D-4130-83E4-0404A02A8711}"/>
              </a:ext>
            </a:extLst>
          </p:cNvPr>
          <p:cNvSpPr/>
          <p:nvPr/>
        </p:nvSpPr>
        <p:spPr>
          <a:xfrm>
            <a:off x="1170123" y="895852"/>
            <a:ext cx="10545088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Не пропускайте уроки! Подключайтесь к уроку заранее, за 15 минут до начала.</a:t>
            </a:r>
            <a:endParaRPr lang="ru-RU" sz="20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81AA7A-85FC-48CE-8F7F-670BA1C4C9E8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УЧАСТИЕ В ВИДЕОУРОКАХ</a:t>
            </a:r>
            <a:endParaRPr lang="ru-RU" sz="2800" dirty="0"/>
          </a:p>
        </p:txBody>
      </p: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35682878-57C7-47B1-860E-63D9A1FAF2E2}"/>
              </a:ext>
            </a:extLst>
          </p:cNvPr>
          <p:cNvGrpSpPr/>
          <p:nvPr/>
        </p:nvGrpSpPr>
        <p:grpSpPr>
          <a:xfrm rot="2700000">
            <a:off x="691145" y="1036620"/>
            <a:ext cx="1035000" cy="1035000"/>
            <a:chOff x="7272338" y="1571624"/>
            <a:chExt cx="900000" cy="900000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E7568E57-4859-49A6-8A91-3D2F915FC3D5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D15D9910-423E-4386-AF9C-33CEE6CF13C6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476E85A1-8995-465A-92E8-77FDE5D2ACA7}"/>
              </a:ext>
            </a:extLst>
          </p:cNvPr>
          <p:cNvSpPr/>
          <p:nvPr/>
        </p:nvSpPr>
        <p:spPr>
          <a:xfrm>
            <a:off x="1551227" y="2368339"/>
            <a:ext cx="10163984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Если техника подвела, обязательно ознакомьтесь с записью урока.</a:t>
            </a:r>
            <a:endParaRPr lang="ru-RU" sz="2000" dirty="0"/>
          </a:p>
        </p:txBody>
      </p:sp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04F3EF7E-CCF0-4A50-81CC-ADC0D786E64A}"/>
              </a:ext>
            </a:extLst>
          </p:cNvPr>
          <p:cNvGrpSpPr/>
          <p:nvPr/>
        </p:nvGrpSpPr>
        <p:grpSpPr>
          <a:xfrm rot="2700000">
            <a:off x="1072248" y="2509107"/>
            <a:ext cx="1035000" cy="1035000"/>
            <a:chOff x="7272338" y="1571624"/>
            <a:chExt cx="900000" cy="900000"/>
          </a:xfrm>
        </p:grpSpPr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BDE582C1-74EA-4E1A-827F-4836B28D4D6B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D8866793-6735-4A54-944D-2D3C36134BF1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5F83584E-788D-40EA-A975-86278A55AD3B}"/>
              </a:ext>
            </a:extLst>
          </p:cNvPr>
          <p:cNvSpPr/>
          <p:nvPr/>
        </p:nvSpPr>
        <p:spPr>
          <a:xfrm>
            <a:off x="1170123" y="3875478"/>
            <a:ext cx="10545086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Смотрите уроки на популярных образовательных ресурсах.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Конструируйте свои вопросы к предложенному материалу. Ищите ответы.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Кто спрашивает – успешно учится!</a:t>
            </a:r>
            <a:endParaRPr lang="ru-RU" sz="2000" dirty="0"/>
          </a:p>
        </p:txBody>
      </p: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6A00E6AC-DCEE-4B28-838B-8AD278AEE600}"/>
              </a:ext>
            </a:extLst>
          </p:cNvPr>
          <p:cNvGrpSpPr/>
          <p:nvPr/>
        </p:nvGrpSpPr>
        <p:grpSpPr>
          <a:xfrm rot="2700000">
            <a:off x="691145" y="4016246"/>
            <a:ext cx="1035000" cy="1035000"/>
            <a:chOff x="7272338" y="1571624"/>
            <a:chExt cx="900000" cy="900000"/>
          </a:xfrm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6C3D832D-56EF-4842-90DB-87754F6D4FB6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>
              <a:extLst>
                <a:ext uri="{FF2B5EF4-FFF2-40B4-BE49-F238E27FC236}">
                  <a16:creationId xmlns:a16="http://schemas.microsoft.com/office/drawing/2014/main" id="{39C04AE0-090A-40AF-BFB9-E291D6740B3E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D5F34E93-5DB1-4928-896B-95A3331CE0FB}"/>
              </a:ext>
            </a:extLst>
          </p:cNvPr>
          <p:cNvSpPr/>
          <p:nvPr/>
        </p:nvSpPr>
        <p:spPr>
          <a:xfrm>
            <a:off x="1551227" y="5347965"/>
            <a:ext cx="10163982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При возникновении затруднений при выполнении домашнего задания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сначала пересмотрите видеоурок в записи. Может, ответ есть там?</a:t>
            </a:r>
            <a:endParaRPr lang="ru-RU" sz="2000" dirty="0"/>
          </a:p>
        </p:txBody>
      </p: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37D21968-3322-4408-9D07-416BF086CC17}"/>
              </a:ext>
            </a:extLst>
          </p:cNvPr>
          <p:cNvGrpSpPr/>
          <p:nvPr/>
        </p:nvGrpSpPr>
        <p:grpSpPr>
          <a:xfrm rot="2700000">
            <a:off x="1072248" y="5488733"/>
            <a:ext cx="1035000" cy="1035000"/>
            <a:chOff x="7272338" y="1571624"/>
            <a:chExt cx="900000" cy="900000"/>
          </a:xfrm>
        </p:grpSpPr>
        <p:sp>
          <p:nvSpPr>
            <p:cNvPr id="69" name="Прямоугольник 68">
              <a:extLst>
                <a:ext uri="{FF2B5EF4-FFF2-40B4-BE49-F238E27FC236}">
                  <a16:creationId xmlns:a16="http://schemas.microsoft.com/office/drawing/2014/main" id="{16E77D61-7B68-4ECE-BDD1-EA59E9ABE654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42A65743-F003-4C23-B09A-53D312789B5A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2" name="Рисунок 21" descr="Будильник">
            <a:extLst>
              <a:ext uri="{FF2B5EF4-FFF2-40B4-BE49-F238E27FC236}">
                <a16:creationId xmlns:a16="http://schemas.microsoft.com/office/drawing/2014/main" id="{998D7816-DDEE-42CE-BBCC-B9A8B99006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1227" y="1185477"/>
            <a:ext cx="720000" cy="720000"/>
          </a:xfrm>
          <a:prstGeom prst="rect">
            <a:avLst/>
          </a:prstGeom>
        </p:spPr>
      </p:pic>
      <p:pic>
        <p:nvPicPr>
          <p:cNvPr id="4" name="Рисунок 3" descr="Презентация с мультимедиа">
            <a:extLst>
              <a:ext uri="{FF2B5EF4-FFF2-40B4-BE49-F238E27FC236}">
                <a16:creationId xmlns:a16="http://schemas.microsoft.com/office/drawing/2014/main" id="{C99A341A-0E2D-4CC1-8185-8A83D9EFFC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28674" y="2672166"/>
            <a:ext cx="720000" cy="720000"/>
          </a:xfrm>
          <a:prstGeom prst="rect">
            <a:avLst/>
          </a:prstGeom>
        </p:spPr>
      </p:pic>
      <p:pic>
        <p:nvPicPr>
          <p:cNvPr id="6" name="Рисунок 5" descr="Изображение">
            <a:extLst>
              <a:ext uri="{FF2B5EF4-FFF2-40B4-BE49-F238E27FC236}">
                <a16:creationId xmlns:a16="http://schemas.microsoft.com/office/drawing/2014/main" id="{3F2AC688-B7F2-40EF-8563-48A143B4A4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5846" y="4165103"/>
            <a:ext cx="720000" cy="720000"/>
          </a:xfrm>
          <a:prstGeom prst="rect">
            <a:avLst/>
          </a:prstGeom>
        </p:spPr>
      </p:pic>
      <p:pic>
        <p:nvPicPr>
          <p:cNvPr id="24" name="Рисунок 23" descr="Чат">
            <a:extLst>
              <a:ext uri="{FF2B5EF4-FFF2-40B4-BE49-F238E27FC236}">
                <a16:creationId xmlns:a16="http://schemas.microsoft.com/office/drawing/2014/main" id="{AE140D9B-D6B4-43F4-9833-DCB140FC1F4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08645" y="5659705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072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80E55FCE-6F1D-4130-83E4-0404A02A8711}"/>
              </a:ext>
            </a:extLst>
          </p:cNvPr>
          <p:cNvSpPr/>
          <p:nvPr/>
        </p:nvSpPr>
        <p:spPr>
          <a:xfrm>
            <a:off x="1220501" y="880812"/>
            <a:ext cx="10494710" cy="13355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Знайте день и время получения электронных кейсов.</a:t>
            </a:r>
            <a:endParaRPr lang="ru-RU" sz="20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81AA7A-85FC-48CE-8F7F-670BA1C4C9E8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ЕСЛИ ВЫ ОБУЧАЕТЕСЬ С ПОМОЩЬЮ КЕЙСОВ</a:t>
            </a:r>
            <a:endParaRPr lang="ru-RU" sz="2800" dirty="0"/>
          </a:p>
        </p:txBody>
      </p: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35682878-57C7-47B1-860E-63D9A1FAF2E2}"/>
              </a:ext>
            </a:extLst>
          </p:cNvPr>
          <p:cNvGrpSpPr/>
          <p:nvPr/>
        </p:nvGrpSpPr>
        <p:grpSpPr>
          <a:xfrm rot="2700000">
            <a:off x="691145" y="1036620"/>
            <a:ext cx="1035000" cy="1035000"/>
            <a:chOff x="7272338" y="1571624"/>
            <a:chExt cx="900000" cy="900000"/>
          </a:xfrm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E7568E57-4859-49A6-8A91-3D2F915FC3D5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D15D9910-423E-4386-AF9C-33CEE6CF13C6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476E85A1-8995-465A-92E8-77FDE5D2ACA7}"/>
              </a:ext>
            </a:extLst>
          </p:cNvPr>
          <p:cNvSpPr/>
          <p:nvPr/>
        </p:nvSpPr>
        <p:spPr>
          <a:xfrm>
            <a:off x="1551227" y="2368339"/>
            <a:ext cx="10163984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Не затягивайте с ознакомлением с заданиями и их выполнением.</a:t>
            </a:r>
            <a:endParaRPr lang="ru-RU" sz="2000" dirty="0"/>
          </a:p>
        </p:txBody>
      </p:sp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04F3EF7E-CCF0-4A50-81CC-ADC0D786E64A}"/>
              </a:ext>
            </a:extLst>
          </p:cNvPr>
          <p:cNvGrpSpPr/>
          <p:nvPr/>
        </p:nvGrpSpPr>
        <p:grpSpPr>
          <a:xfrm rot="2700000">
            <a:off x="1072248" y="2509107"/>
            <a:ext cx="1035000" cy="1035000"/>
            <a:chOff x="7272338" y="1571624"/>
            <a:chExt cx="900000" cy="900000"/>
          </a:xfrm>
        </p:grpSpPr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BDE582C1-74EA-4E1A-827F-4836B28D4D6B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D8866793-6735-4A54-944D-2D3C36134BF1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5F83584E-788D-40EA-A975-86278A55AD3B}"/>
              </a:ext>
            </a:extLst>
          </p:cNvPr>
          <p:cNvSpPr/>
          <p:nvPr/>
        </p:nvSpPr>
        <p:spPr>
          <a:xfrm>
            <a:off x="1170123" y="3875478"/>
            <a:ext cx="10545086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При возникновении затруднений при выполнении домашнего задания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свяжитесь с учителем в чате или по телефону.</a:t>
            </a:r>
            <a:endParaRPr lang="ru-RU" sz="2000" dirty="0"/>
          </a:p>
        </p:txBody>
      </p: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6A00E6AC-DCEE-4B28-838B-8AD278AEE600}"/>
              </a:ext>
            </a:extLst>
          </p:cNvPr>
          <p:cNvGrpSpPr/>
          <p:nvPr/>
        </p:nvGrpSpPr>
        <p:grpSpPr>
          <a:xfrm rot="2700000">
            <a:off x="691145" y="4016246"/>
            <a:ext cx="1035000" cy="1035000"/>
            <a:chOff x="7272338" y="1571624"/>
            <a:chExt cx="900000" cy="900000"/>
          </a:xfrm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6C3D832D-56EF-4842-90DB-87754F6D4FB6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>
              <a:extLst>
                <a:ext uri="{FF2B5EF4-FFF2-40B4-BE49-F238E27FC236}">
                  <a16:creationId xmlns:a16="http://schemas.microsoft.com/office/drawing/2014/main" id="{39C04AE0-090A-40AF-BFB9-E291D6740B3E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D5F34E93-5DB1-4928-896B-95A3331CE0FB}"/>
              </a:ext>
            </a:extLst>
          </p:cNvPr>
          <p:cNvSpPr/>
          <p:nvPr/>
        </p:nvSpPr>
        <p:spPr>
          <a:xfrm>
            <a:off x="1551227" y="5347965"/>
            <a:ext cx="10163982" cy="131171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Своевременно отправляйте выполненные задания учителю 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по ранее оговоренному типу связи.</a:t>
            </a:r>
            <a:endParaRPr lang="ru-RU" sz="2000" dirty="0"/>
          </a:p>
        </p:txBody>
      </p: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37D21968-3322-4408-9D07-416BF086CC17}"/>
              </a:ext>
            </a:extLst>
          </p:cNvPr>
          <p:cNvGrpSpPr/>
          <p:nvPr/>
        </p:nvGrpSpPr>
        <p:grpSpPr>
          <a:xfrm rot="2700000">
            <a:off x="1072248" y="5488733"/>
            <a:ext cx="1035000" cy="1035000"/>
            <a:chOff x="7272338" y="1571624"/>
            <a:chExt cx="900000" cy="900000"/>
          </a:xfrm>
        </p:grpSpPr>
        <p:sp>
          <p:nvSpPr>
            <p:cNvPr id="69" name="Прямоугольник 68">
              <a:extLst>
                <a:ext uri="{FF2B5EF4-FFF2-40B4-BE49-F238E27FC236}">
                  <a16:creationId xmlns:a16="http://schemas.microsoft.com/office/drawing/2014/main" id="{16E77D61-7B68-4ECE-BDD1-EA59E9ABE654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42A65743-F003-4C23-B09A-53D312789B5A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2" name="Рисунок 21" descr="Будильник">
            <a:extLst>
              <a:ext uri="{FF2B5EF4-FFF2-40B4-BE49-F238E27FC236}">
                <a16:creationId xmlns:a16="http://schemas.microsoft.com/office/drawing/2014/main" id="{1656C641-E73A-423E-AD09-8C5C69EB73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29748" y="2664197"/>
            <a:ext cx="720000" cy="720000"/>
          </a:xfrm>
          <a:prstGeom prst="rect">
            <a:avLst/>
          </a:prstGeom>
        </p:spPr>
      </p:pic>
      <p:pic>
        <p:nvPicPr>
          <p:cNvPr id="23" name="Рисунок 22" descr="Чат">
            <a:extLst>
              <a:ext uri="{FF2B5EF4-FFF2-40B4-BE49-F238E27FC236}">
                <a16:creationId xmlns:a16="http://schemas.microsoft.com/office/drawing/2014/main" id="{0300AA82-53D2-42A2-82B9-1E91C16C07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8645" y="4200482"/>
            <a:ext cx="720000" cy="720000"/>
          </a:xfrm>
          <a:prstGeom prst="rect">
            <a:avLst/>
          </a:prstGeom>
        </p:spPr>
      </p:pic>
      <p:pic>
        <p:nvPicPr>
          <p:cNvPr id="4" name="Рисунок 3" descr="Ежедневник">
            <a:extLst>
              <a:ext uri="{FF2B5EF4-FFF2-40B4-BE49-F238E27FC236}">
                <a16:creationId xmlns:a16="http://schemas.microsoft.com/office/drawing/2014/main" id="{0213C0FA-1463-4B42-807E-4DFD492869A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1227" y="1174275"/>
            <a:ext cx="720000" cy="720000"/>
          </a:xfrm>
          <a:prstGeom prst="rect">
            <a:avLst/>
          </a:prstGeom>
        </p:spPr>
      </p:pic>
      <p:pic>
        <p:nvPicPr>
          <p:cNvPr id="6" name="Рисунок 5" descr="Открытый конверт">
            <a:extLst>
              <a:ext uri="{FF2B5EF4-FFF2-40B4-BE49-F238E27FC236}">
                <a16:creationId xmlns:a16="http://schemas.microsoft.com/office/drawing/2014/main" id="{2D80AEFA-3642-42BF-B1C6-B8DD75FB23E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20501" y="5552821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49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9656A32-18D0-4518-8FBD-D1E4EE559DBB}"/>
              </a:ext>
            </a:extLst>
          </p:cNvPr>
          <p:cNvSpPr/>
          <p:nvPr/>
        </p:nvSpPr>
        <p:spPr>
          <a:xfrm>
            <a:off x="398842" y="2882463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Знайте расписание занятий своего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 и ориентируйтесь на него,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выполняя задания.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D356957-EC76-43B7-B32A-953103CCC0BC}"/>
              </a:ext>
            </a:extLst>
          </p:cNvPr>
          <p:cNvSpPr/>
          <p:nvPr/>
        </p:nvSpPr>
        <p:spPr>
          <a:xfrm>
            <a:off x="398842" y="4599422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затягивайте с выполнением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домашних заданий.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2B4DAA44-2A88-45B6-99E1-214A7C637489}"/>
              </a:ext>
            </a:extLst>
          </p:cNvPr>
          <p:cNvSpPr/>
          <p:nvPr/>
        </p:nvSpPr>
        <p:spPr>
          <a:xfrm>
            <a:off x="6522720" y="2010309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режим дня с учетом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участия в этих консультациях.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C3590D-7102-4EF9-89CC-43B61523EE8B}"/>
              </a:ext>
            </a:extLst>
          </p:cNvPr>
          <p:cNvSpPr/>
          <p:nvPr/>
        </p:nvSpPr>
        <p:spPr>
          <a:xfrm>
            <a:off x="6522719" y="3740942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стесняйтесь задавать учителю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вопросы, уточняйте, что непонятно.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6CD9D7A-A169-42AB-81FA-02AD9F200892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ЕСЛИ ВЫ ИСПОЛЬЗУЕТЕ ТЕЛЕФОННУЮ СВЯЗЬ </a:t>
            </a:r>
            <a:endParaRPr lang="ru-RU" sz="28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4C04E5F-38D2-4385-A4FB-2828EEA4FBF0}"/>
              </a:ext>
            </a:extLst>
          </p:cNvPr>
          <p:cNvSpPr/>
          <p:nvPr/>
        </p:nvSpPr>
        <p:spPr>
          <a:xfrm>
            <a:off x="398843" y="1151830"/>
            <a:ext cx="5270436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49325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Заранее оговорите с учителями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классным руководителем время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регулярность телефонных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EB29AF92-8A00-4463-AE43-D59DD31BE933}"/>
              </a:ext>
            </a:extLst>
          </p:cNvPr>
          <p:cNvGrpSpPr/>
          <p:nvPr/>
        </p:nvGrpSpPr>
        <p:grpSpPr>
          <a:xfrm rot="2700000">
            <a:off x="5153888" y="1379860"/>
            <a:ext cx="1035000" cy="1035000"/>
            <a:chOff x="7272338" y="1571624"/>
            <a:chExt cx="900000" cy="900000"/>
          </a:xfrm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6CEE5796-D680-4B3F-87A3-22D5C4686FBE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DDD90AEE-67D7-4533-98CA-F6F7A789F197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93B67E5A-FC9F-4EB6-9D8F-D0FAA3BFF619}"/>
              </a:ext>
            </a:extLst>
          </p:cNvPr>
          <p:cNvGrpSpPr/>
          <p:nvPr/>
        </p:nvGrpSpPr>
        <p:grpSpPr>
          <a:xfrm rot="2700000">
            <a:off x="6003112" y="2238339"/>
            <a:ext cx="1035000" cy="1035000"/>
            <a:chOff x="7272338" y="1571624"/>
            <a:chExt cx="900000" cy="900000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B503C815-5BC3-4F32-A872-4CC7CBBC9442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688BBB60-5432-465F-A2FC-7A8584F27A6C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0C03C751-E672-458D-B543-17924C303B0B}"/>
              </a:ext>
            </a:extLst>
          </p:cNvPr>
          <p:cNvGrpSpPr/>
          <p:nvPr/>
        </p:nvGrpSpPr>
        <p:grpSpPr>
          <a:xfrm rot="2700000">
            <a:off x="5153888" y="3096819"/>
            <a:ext cx="1035000" cy="1035000"/>
            <a:chOff x="7272338" y="1571624"/>
            <a:chExt cx="900000" cy="900000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05CF0D99-5E50-4930-8FE4-77D2843EA21F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B4827FCA-4202-4ADD-86B4-4C386B4583D4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E3EE184D-C1AC-47D3-9E70-4D7BC208DCD3}"/>
              </a:ext>
            </a:extLst>
          </p:cNvPr>
          <p:cNvGrpSpPr/>
          <p:nvPr/>
        </p:nvGrpSpPr>
        <p:grpSpPr>
          <a:xfrm rot="2700000">
            <a:off x="6003112" y="3955298"/>
            <a:ext cx="1035000" cy="1035000"/>
            <a:chOff x="7272338" y="1571624"/>
            <a:chExt cx="900000" cy="900000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ACC04BC-96C2-4F0D-83EE-9F577816D4AB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211C27C0-4073-4250-921D-01C7559D090D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45A1799A-D423-4808-9DD5-9BC2D5BA23C0}"/>
              </a:ext>
            </a:extLst>
          </p:cNvPr>
          <p:cNvGrpSpPr/>
          <p:nvPr/>
        </p:nvGrpSpPr>
        <p:grpSpPr>
          <a:xfrm rot="2700000">
            <a:off x="5153887" y="4813778"/>
            <a:ext cx="1035000" cy="1035000"/>
            <a:chOff x="7272338" y="1571624"/>
            <a:chExt cx="900000" cy="900000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5F0F18E3-4563-4A88-A435-CF4EE34F6C62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B8406F5D-C0D2-4D57-AC5E-1AAB46E255AA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3" name="Рисунок 22" descr="Чат">
            <a:extLst>
              <a:ext uri="{FF2B5EF4-FFF2-40B4-BE49-F238E27FC236}">
                <a16:creationId xmlns:a16="http://schemas.microsoft.com/office/drawing/2014/main" id="{323DFDEB-A405-42D4-A545-107A5CB0E2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58504" y="4145165"/>
            <a:ext cx="720000" cy="720000"/>
          </a:xfrm>
          <a:prstGeom prst="rect">
            <a:avLst/>
          </a:prstGeom>
        </p:spPr>
      </p:pic>
      <p:pic>
        <p:nvPicPr>
          <p:cNvPr id="11" name="Рисунок 10" descr="Вопросы">
            <a:extLst>
              <a:ext uri="{FF2B5EF4-FFF2-40B4-BE49-F238E27FC236}">
                <a16:creationId xmlns:a16="http://schemas.microsoft.com/office/drawing/2014/main" id="{0A7AA944-0674-4CEB-B5B0-F0D3FF3CAA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03905" y="1537360"/>
            <a:ext cx="720000" cy="720000"/>
          </a:xfrm>
          <a:prstGeom prst="rect">
            <a:avLst/>
          </a:prstGeom>
        </p:spPr>
      </p:pic>
      <p:pic>
        <p:nvPicPr>
          <p:cNvPr id="19" name="Рисунок 18" descr="Часы">
            <a:extLst>
              <a:ext uri="{FF2B5EF4-FFF2-40B4-BE49-F238E27FC236}">
                <a16:creationId xmlns:a16="http://schemas.microsoft.com/office/drawing/2014/main" id="{164AC9EF-D904-4350-A0C9-379CBAFC8D8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58504" y="2395840"/>
            <a:ext cx="720000" cy="720000"/>
          </a:xfrm>
          <a:prstGeom prst="rect">
            <a:avLst/>
          </a:prstGeom>
        </p:spPr>
      </p:pic>
      <p:pic>
        <p:nvPicPr>
          <p:cNvPr id="25" name="Рисунок 24" descr="Список">
            <a:extLst>
              <a:ext uri="{FF2B5EF4-FFF2-40B4-BE49-F238E27FC236}">
                <a16:creationId xmlns:a16="http://schemas.microsoft.com/office/drawing/2014/main" id="{BB892968-E42D-4F83-8F81-140D0069F27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303905" y="3261156"/>
            <a:ext cx="720000" cy="720000"/>
          </a:xfrm>
          <a:prstGeom prst="rect">
            <a:avLst/>
          </a:prstGeom>
        </p:spPr>
      </p:pic>
      <p:pic>
        <p:nvPicPr>
          <p:cNvPr id="27" name="Рисунок 26" descr="Песочные часы">
            <a:extLst>
              <a:ext uri="{FF2B5EF4-FFF2-40B4-BE49-F238E27FC236}">
                <a16:creationId xmlns:a16="http://schemas.microsoft.com/office/drawing/2014/main" id="{6B324A47-F1D8-466F-9EF4-FA592DCD74E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13494" y="496064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194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C9656A32-18D0-4518-8FBD-D1E4EE559DBB}"/>
              </a:ext>
            </a:extLst>
          </p:cNvPr>
          <p:cNvSpPr/>
          <p:nvPr/>
        </p:nvSpPr>
        <p:spPr>
          <a:xfrm>
            <a:off x="398842" y="2877700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Делайте влажную уборку в доме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проветривайте помещение.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D356957-EC76-43B7-B32A-953103CCC0BC}"/>
              </a:ext>
            </a:extLst>
          </p:cNvPr>
          <p:cNvSpPr/>
          <p:nvPr/>
        </p:nvSpPr>
        <p:spPr>
          <a:xfrm>
            <a:off x="398842" y="4599422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прогулок мойте руки,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полощите горло, промывайте нос.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2B4DAA44-2A88-45B6-99E1-214A7C637489}"/>
              </a:ext>
            </a:extLst>
          </p:cNvPr>
          <p:cNvSpPr/>
          <p:nvPr/>
        </p:nvSpPr>
        <p:spPr>
          <a:xfrm>
            <a:off x="6522720" y="2010309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Делайте физические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дважды в день.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3C3590D-7102-4EF9-89CC-43B61523EE8B}"/>
              </a:ext>
            </a:extLst>
          </p:cNvPr>
          <p:cNvSpPr/>
          <p:nvPr/>
        </p:nvSpPr>
        <p:spPr>
          <a:xfrm>
            <a:off x="6522719" y="3731416"/>
            <a:ext cx="5270437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Закаляйтесь!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6CD9D7A-A169-42AB-81FA-02AD9F200892}"/>
              </a:ext>
            </a:extLst>
          </p:cNvPr>
          <p:cNvSpPr/>
          <p:nvPr/>
        </p:nvSpPr>
        <p:spPr>
          <a:xfrm>
            <a:off x="0" y="16982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ГИГИЕНА ВО ВРЕМЯ ДИСТАНЦИОННОГО ОБУЧЕНИЯ</a:t>
            </a:r>
            <a:endParaRPr lang="ru-RU" sz="28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4C04E5F-38D2-4385-A4FB-2828EEA4FBF0}"/>
              </a:ext>
            </a:extLst>
          </p:cNvPr>
          <p:cNvSpPr/>
          <p:nvPr/>
        </p:nvSpPr>
        <p:spPr>
          <a:xfrm>
            <a:off x="398843" y="1151830"/>
            <a:ext cx="5270436" cy="14773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49325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Учитесь по расписанию,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выполняйте режим дня.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EB29AF92-8A00-4463-AE43-D59DD31BE933}"/>
              </a:ext>
            </a:extLst>
          </p:cNvPr>
          <p:cNvGrpSpPr/>
          <p:nvPr/>
        </p:nvGrpSpPr>
        <p:grpSpPr>
          <a:xfrm rot="2700000">
            <a:off x="5153888" y="1379860"/>
            <a:ext cx="1035000" cy="1035000"/>
            <a:chOff x="7272338" y="1571624"/>
            <a:chExt cx="900000" cy="900000"/>
          </a:xfrm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6CEE5796-D680-4B3F-87A3-22D5C4686FBE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DDD90AEE-67D7-4533-98CA-F6F7A789F197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93B67E5A-FC9F-4EB6-9D8F-D0FAA3BFF619}"/>
              </a:ext>
            </a:extLst>
          </p:cNvPr>
          <p:cNvGrpSpPr/>
          <p:nvPr/>
        </p:nvGrpSpPr>
        <p:grpSpPr>
          <a:xfrm rot="2700000">
            <a:off x="6003112" y="2238339"/>
            <a:ext cx="1035000" cy="1035000"/>
            <a:chOff x="7272338" y="1571624"/>
            <a:chExt cx="900000" cy="900000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B503C815-5BC3-4F32-A872-4CC7CBBC9442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688BBB60-5432-465F-A2FC-7A8584F27A6C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0C03C751-E672-458D-B543-17924C303B0B}"/>
              </a:ext>
            </a:extLst>
          </p:cNvPr>
          <p:cNvGrpSpPr/>
          <p:nvPr/>
        </p:nvGrpSpPr>
        <p:grpSpPr>
          <a:xfrm rot="2700000">
            <a:off x="5153888" y="3096819"/>
            <a:ext cx="1035000" cy="1035000"/>
            <a:chOff x="7272338" y="1571624"/>
            <a:chExt cx="900000" cy="900000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05CF0D99-5E50-4930-8FE4-77D2843EA21F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B4827FCA-4202-4ADD-86B4-4C386B4583D4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E3EE184D-C1AC-47D3-9E70-4D7BC208DCD3}"/>
              </a:ext>
            </a:extLst>
          </p:cNvPr>
          <p:cNvGrpSpPr/>
          <p:nvPr/>
        </p:nvGrpSpPr>
        <p:grpSpPr>
          <a:xfrm rot="2700000">
            <a:off x="6003112" y="3955298"/>
            <a:ext cx="1035000" cy="1035000"/>
            <a:chOff x="7272338" y="1571624"/>
            <a:chExt cx="900000" cy="900000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ACC04BC-96C2-4F0D-83EE-9F577816D4AB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211C27C0-4073-4250-921D-01C7559D090D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45A1799A-D423-4808-9DD5-9BC2D5BA23C0}"/>
              </a:ext>
            </a:extLst>
          </p:cNvPr>
          <p:cNvGrpSpPr/>
          <p:nvPr/>
        </p:nvGrpSpPr>
        <p:grpSpPr>
          <a:xfrm rot="2700000">
            <a:off x="5153887" y="4813778"/>
            <a:ext cx="1035000" cy="1035000"/>
            <a:chOff x="7272338" y="1571624"/>
            <a:chExt cx="900000" cy="900000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5F0F18E3-4563-4A88-A435-CF4EE34F6C62}"/>
                </a:ext>
              </a:extLst>
            </p:cNvPr>
            <p:cNvSpPr/>
            <p:nvPr/>
          </p:nvSpPr>
          <p:spPr>
            <a:xfrm>
              <a:off x="7272338" y="1571624"/>
              <a:ext cx="900000" cy="900000"/>
            </a:xfrm>
            <a:prstGeom prst="rect">
              <a:avLst/>
            </a:prstGeom>
            <a:ln w="28575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B8406F5D-C0D2-4D57-AC5E-1AAB46E255AA}"/>
                </a:ext>
              </a:extLst>
            </p:cNvPr>
            <p:cNvSpPr/>
            <p:nvPr/>
          </p:nvSpPr>
          <p:spPr>
            <a:xfrm>
              <a:off x="7308338" y="1607624"/>
              <a:ext cx="828000" cy="828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3" name="Рисунок 22" descr="Список">
            <a:extLst>
              <a:ext uri="{FF2B5EF4-FFF2-40B4-BE49-F238E27FC236}">
                <a16:creationId xmlns:a16="http://schemas.microsoft.com/office/drawing/2014/main" id="{BC227356-D6C7-4C14-A537-5A4D9AD46C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08037" y="1530523"/>
            <a:ext cx="720000" cy="720000"/>
          </a:xfrm>
          <a:prstGeom prst="rect">
            <a:avLst/>
          </a:prstGeom>
        </p:spPr>
      </p:pic>
      <p:pic>
        <p:nvPicPr>
          <p:cNvPr id="11" name="Рисунок 10" descr="Гантель">
            <a:extLst>
              <a:ext uri="{FF2B5EF4-FFF2-40B4-BE49-F238E27FC236}">
                <a16:creationId xmlns:a16="http://schemas.microsoft.com/office/drawing/2014/main" id="{FAE7EECD-82B6-4EE4-886F-29279A7FBA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62813" y="2395840"/>
            <a:ext cx="720000" cy="720000"/>
          </a:xfrm>
          <a:prstGeom prst="rect">
            <a:avLst/>
          </a:prstGeom>
        </p:spPr>
      </p:pic>
      <p:pic>
        <p:nvPicPr>
          <p:cNvPr id="25" name="Рисунок 24" descr="Плавание">
            <a:extLst>
              <a:ext uri="{FF2B5EF4-FFF2-40B4-BE49-F238E27FC236}">
                <a16:creationId xmlns:a16="http://schemas.microsoft.com/office/drawing/2014/main" id="{E9D99DF5-F925-402A-BC6A-11FC86C18E7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24632" y="4103454"/>
            <a:ext cx="720000" cy="720000"/>
          </a:xfrm>
          <a:prstGeom prst="rect">
            <a:avLst/>
          </a:prstGeom>
        </p:spPr>
      </p:pic>
      <p:pic>
        <p:nvPicPr>
          <p:cNvPr id="27" name="Рисунок 26" descr="Оберегающие руки">
            <a:extLst>
              <a:ext uri="{FF2B5EF4-FFF2-40B4-BE49-F238E27FC236}">
                <a16:creationId xmlns:a16="http://schemas.microsoft.com/office/drawing/2014/main" id="{F67535ED-2346-4D9B-AAE1-FFDD79BB7D0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43676" y="4967477"/>
            <a:ext cx="720000" cy="720000"/>
          </a:xfrm>
          <a:prstGeom prst="rect">
            <a:avLst/>
          </a:prstGeom>
        </p:spPr>
      </p:pic>
      <p:pic>
        <p:nvPicPr>
          <p:cNvPr id="33" name="Рисунок 32" descr="Мыло">
            <a:extLst>
              <a:ext uri="{FF2B5EF4-FFF2-40B4-BE49-F238E27FC236}">
                <a16:creationId xmlns:a16="http://schemas.microsoft.com/office/drawing/2014/main" id="{C011E548-7DC6-4B97-B2A9-DC0C864233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08037" y="321446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878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A75ADD6-3783-4D5B-B26D-2F9D028ADD7B}"/>
              </a:ext>
            </a:extLst>
          </p:cNvPr>
          <p:cNvGrpSpPr/>
          <p:nvPr/>
        </p:nvGrpSpPr>
        <p:grpSpPr>
          <a:xfrm>
            <a:off x="2295827" y="2690307"/>
            <a:ext cx="7600346" cy="1477386"/>
            <a:chOff x="2273164" y="2690307"/>
            <a:chExt cx="7600346" cy="1477386"/>
          </a:xfrm>
        </p:grpSpPr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2B4DAA44-2A88-45B6-99E1-214A7C637489}"/>
                </a:ext>
              </a:extLst>
            </p:cNvPr>
            <p:cNvSpPr/>
            <p:nvPr/>
          </p:nvSpPr>
          <p:spPr>
            <a:xfrm>
              <a:off x="2792772" y="2690307"/>
              <a:ext cx="7080738" cy="1477386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3200" b="1" dirty="0"/>
                <a:t>УДАЧИ В УЧЕБЕ!</a:t>
              </a:r>
            </a:p>
          </p:txBody>
        </p: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93B67E5A-FC9F-4EB6-9D8F-D0FAA3BFF619}"/>
                </a:ext>
              </a:extLst>
            </p:cNvPr>
            <p:cNvGrpSpPr/>
            <p:nvPr/>
          </p:nvGrpSpPr>
          <p:grpSpPr>
            <a:xfrm rot="2700000">
              <a:off x="2273164" y="2918337"/>
              <a:ext cx="1035000" cy="1035000"/>
              <a:chOff x="7272338" y="1571624"/>
              <a:chExt cx="900000" cy="900000"/>
            </a:xfrm>
          </p:grpSpPr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B503C815-5BC3-4F32-A872-4CC7CBBC9442}"/>
                  </a:ext>
                </a:extLst>
              </p:cNvPr>
              <p:cNvSpPr/>
              <p:nvPr/>
            </p:nvSpPr>
            <p:spPr>
              <a:xfrm>
                <a:off x="7272338" y="1571624"/>
                <a:ext cx="900000" cy="900000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688BBB60-5432-465F-A2FC-7A8584F27A6C}"/>
                  </a:ext>
                </a:extLst>
              </p:cNvPr>
              <p:cNvSpPr/>
              <p:nvPr/>
            </p:nvSpPr>
            <p:spPr>
              <a:xfrm>
                <a:off x="7308338" y="1607624"/>
                <a:ext cx="828000" cy="828000"/>
              </a:xfrm>
              <a:prstGeom prst="rect">
                <a:avLst/>
              </a:prstGeom>
              <a:ln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15" name="Рисунок 14" descr="Книги">
              <a:extLst>
                <a:ext uri="{FF2B5EF4-FFF2-40B4-BE49-F238E27FC236}">
                  <a16:creationId xmlns:a16="http://schemas.microsoft.com/office/drawing/2014/main" id="{7B5C7B34-2FB5-48B8-83A6-52903CCD40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430664" y="3069000"/>
              <a:ext cx="720000" cy="7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05746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345</Words>
  <Application>Microsoft Office PowerPoint</Application>
  <PresentationFormat>Широкоэкранный</PresentationFormat>
  <Paragraphs>34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Alexander Ardashev</dc:creator>
  <cp:lastModifiedBy>Alexander Ardashev</cp:lastModifiedBy>
  <cp:revision>17</cp:revision>
  <dcterms:created xsi:type="dcterms:W3CDTF">2020-04-06T10:38:32Z</dcterms:created>
  <dcterms:modified xsi:type="dcterms:W3CDTF">2020-04-13T08:51:58Z</dcterms:modified>
</cp:coreProperties>
</file>